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4"/>
  </p:sldMasterIdLst>
  <p:notesMasterIdLst>
    <p:notesMasterId r:id="rId33"/>
  </p:notesMasterIdLst>
  <p:sldIdLst>
    <p:sldId id="256" r:id="rId5"/>
    <p:sldId id="258" r:id="rId6"/>
    <p:sldId id="260" r:id="rId7"/>
    <p:sldId id="298" r:id="rId8"/>
    <p:sldId id="261" r:id="rId9"/>
    <p:sldId id="264" r:id="rId10"/>
    <p:sldId id="280" r:id="rId11"/>
    <p:sldId id="263" r:id="rId12"/>
    <p:sldId id="265" r:id="rId13"/>
    <p:sldId id="282" r:id="rId14"/>
    <p:sldId id="266" r:id="rId15"/>
    <p:sldId id="270" r:id="rId16"/>
    <p:sldId id="283" r:id="rId17"/>
    <p:sldId id="285" r:id="rId18"/>
    <p:sldId id="284" r:id="rId19"/>
    <p:sldId id="286" r:id="rId20"/>
    <p:sldId id="287" r:id="rId21"/>
    <p:sldId id="288" r:id="rId22"/>
    <p:sldId id="289" r:id="rId23"/>
    <p:sldId id="267" r:id="rId24"/>
    <p:sldId id="294" r:id="rId25"/>
    <p:sldId id="295" r:id="rId26"/>
    <p:sldId id="290" r:id="rId27"/>
    <p:sldId id="297" r:id="rId28"/>
    <p:sldId id="291" r:id="rId29"/>
    <p:sldId id="292" r:id="rId30"/>
    <p:sldId id="293" r:id="rId31"/>
    <p:sldId id="296" r:id="rId32"/>
  </p:sldIdLst>
  <p:sldSz cx="12192000" cy="6858000"/>
  <p:notesSz cx="6858000" cy="9144000"/>
  <p:embeddedFontLst>
    <p:embeddedFont>
      <p:font typeface="Didact Gothic" panose="00000500000000000000" pitchFamily="2" charset="0"/>
      <p:regular r:id="rId34"/>
    </p:embeddedFont>
    <p:embeddedFont>
      <p:font typeface="Lexend Deca" panose="020B0604020202020204" charset="0"/>
      <p:regular r:id="rId35"/>
      <p:bold r:id="rId36"/>
    </p:embeddedFont>
    <p:embeddedFont>
      <p:font typeface="Montserrat" panose="00000500000000000000"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747775"/>
          </p15:clr>
        </p15:guide>
        <p15:guide id="2" pos="384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5AB9"/>
    <a:srgbClr val="F25757"/>
    <a:srgbClr val="211B5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94660"/>
  </p:normalViewPr>
  <p:slideViewPr>
    <p:cSldViewPr snapToGrid="0">
      <p:cViewPr varScale="1">
        <p:scale>
          <a:sx n="105" d="100"/>
          <a:sy n="105" d="100"/>
        </p:scale>
        <p:origin x="810"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6.fntdata"/><Relationship Id="rId21" Type="http://schemas.openxmlformats.org/officeDocument/2006/relationships/slide" Target="slides/slide17.xml"/><Relationship Id="rId34" Type="http://schemas.openxmlformats.org/officeDocument/2006/relationships/font" Target="fonts/font1.fntdata"/><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4.fntdata"/><Relationship Id="rId40" Type="http://schemas.openxmlformats.org/officeDocument/2006/relationships/font" Target="fonts/font7.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3.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2.fntdata"/><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a:extLst>
            <a:ext uri="{FF2B5EF4-FFF2-40B4-BE49-F238E27FC236}">
              <a16:creationId xmlns:a16="http://schemas.microsoft.com/office/drawing/2014/main" id="{A7E1261D-77E3-D3AC-241E-E9822D7AAD16}"/>
            </a:ext>
          </a:extLst>
        </p:cNvPr>
        <p:cNvGrpSpPr/>
        <p:nvPr/>
      </p:nvGrpSpPr>
      <p:grpSpPr>
        <a:xfrm>
          <a:off x="0" y="0"/>
          <a:ext cx="0" cy="0"/>
          <a:chOff x="0" y="0"/>
          <a:chExt cx="0" cy="0"/>
        </a:xfrm>
      </p:grpSpPr>
      <p:sp>
        <p:nvSpPr>
          <p:cNvPr id="900" name="Google Shape;900;g1eb205fd2b6_0_61:notes">
            <a:extLst>
              <a:ext uri="{FF2B5EF4-FFF2-40B4-BE49-F238E27FC236}">
                <a16:creationId xmlns:a16="http://schemas.microsoft.com/office/drawing/2014/main" id="{86F36847-CE8A-A5B7-7F10-7BB30E62EA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1eb205fd2b6_0_61:notes">
            <a:extLst>
              <a:ext uri="{FF2B5EF4-FFF2-40B4-BE49-F238E27FC236}">
                <a16:creationId xmlns:a16="http://schemas.microsoft.com/office/drawing/2014/main" id="{7B0739C5-111E-F253-6D91-08F1AD0365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7615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1eb205fd2b6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8" name="Google Shape;908;g1eb205fd2b6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1eb205fd2b6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1eb205fd2b6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a:extLst>
            <a:ext uri="{FF2B5EF4-FFF2-40B4-BE49-F238E27FC236}">
              <a16:creationId xmlns:a16="http://schemas.microsoft.com/office/drawing/2014/main" id="{159AEDCB-6371-3124-A68D-64A38CC00B8D}"/>
            </a:ext>
          </a:extLst>
        </p:cNvPr>
        <p:cNvGrpSpPr/>
        <p:nvPr/>
      </p:nvGrpSpPr>
      <p:grpSpPr>
        <a:xfrm>
          <a:off x="0" y="0"/>
          <a:ext cx="0" cy="0"/>
          <a:chOff x="0" y="0"/>
          <a:chExt cx="0" cy="0"/>
        </a:xfrm>
      </p:grpSpPr>
      <p:sp>
        <p:nvSpPr>
          <p:cNvPr id="907" name="Google Shape;907;g1eb205fd2b6_0_108:notes">
            <a:extLst>
              <a:ext uri="{FF2B5EF4-FFF2-40B4-BE49-F238E27FC236}">
                <a16:creationId xmlns:a16="http://schemas.microsoft.com/office/drawing/2014/main" id="{F7B1307C-AF3A-2BB5-CA02-FA4FB10195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8" name="Google Shape;908;g1eb205fd2b6_0_108:notes">
            <a:extLst>
              <a:ext uri="{FF2B5EF4-FFF2-40B4-BE49-F238E27FC236}">
                <a16:creationId xmlns:a16="http://schemas.microsoft.com/office/drawing/2014/main" id="{150A6E49-A555-9119-8327-AEA41C5921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199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a:extLst>
            <a:ext uri="{FF2B5EF4-FFF2-40B4-BE49-F238E27FC236}">
              <a16:creationId xmlns:a16="http://schemas.microsoft.com/office/drawing/2014/main" id="{5E0957C0-4D41-DF68-ED58-23E5D2AB1DB6}"/>
            </a:ext>
          </a:extLst>
        </p:cNvPr>
        <p:cNvGrpSpPr/>
        <p:nvPr/>
      </p:nvGrpSpPr>
      <p:grpSpPr>
        <a:xfrm>
          <a:off x="0" y="0"/>
          <a:ext cx="0" cy="0"/>
          <a:chOff x="0" y="0"/>
          <a:chExt cx="0" cy="0"/>
        </a:xfrm>
      </p:grpSpPr>
      <p:sp>
        <p:nvSpPr>
          <p:cNvPr id="959" name="Google Shape;959;g1eb205fd2b6_0_68:notes">
            <a:extLst>
              <a:ext uri="{FF2B5EF4-FFF2-40B4-BE49-F238E27FC236}">
                <a16:creationId xmlns:a16="http://schemas.microsoft.com/office/drawing/2014/main" id="{CB6DDF88-68D1-0CFE-F9EF-D3878A4C27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eb205fd2b6_0_68:notes">
            <a:extLst>
              <a:ext uri="{FF2B5EF4-FFF2-40B4-BE49-F238E27FC236}">
                <a16:creationId xmlns:a16="http://schemas.microsoft.com/office/drawing/2014/main" id="{D0473053-6E4F-E9F0-2F98-35CD34AD745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1648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a:extLst>
            <a:ext uri="{FF2B5EF4-FFF2-40B4-BE49-F238E27FC236}">
              <a16:creationId xmlns:a16="http://schemas.microsoft.com/office/drawing/2014/main" id="{FAD46236-03C7-FF0E-1AD0-4CD7E4C10910}"/>
            </a:ext>
          </a:extLst>
        </p:cNvPr>
        <p:cNvGrpSpPr/>
        <p:nvPr/>
      </p:nvGrpSpPr>
      <p:grpSpPr>
        <a:xfrm>
          <a:off x="0" y="0"/>
          <a:ext cx="0" cy="0"/>
          <a:chOff x="0" y="0"/>
          <a:chExt cx="0" cy="0"/>
        </a:xfrm>
      </p:grpSpPr>
      <p:sp>
        <p:nvSpPr>
          <p:cNvPr id="907" name="Google Shape;907;g1eb205fd2b6_0_108:notes">
            <a:extLst>
              <a:ext uri="{FF2B5EF4-FFF2-40B4-BE49-F238E27FC236}">
                <a16:creationId xmlns:a16="http://schemas.microsoft.com/office/drawing/2014/main" id="{8B456936-685E-5CA7-D4C0-0FA512ABC1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8" name="Google Shape;908;g1eb205fd2b6_0_108:notes">
            <a:extLst>
              <a:ext uri="{FF2B5EF4-FFF2-40B4-BE49-F238E27FC236}">
                <a16:creationId xmlns:a16="http://schemas.microsoft.com/office/drawing/2014/main" id="{6447C820-E753-A04D-FEE4-B252DF8934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21492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a:extLst>
            <a:ext uri="{FF2B5EF4-FFF2-40B4-BE49-F238E27FC236}">
              <a16:creationId xmlns:a16="http://schemas.microsoft.com/office/drawing/2014/main" id="{BEDD94F1-FB33-2625-9AD1-5B9879FCD4E7}"/>
            </a:ext>
          </a:extLst>
        </p:cNvPr>
        <p:cNvGrpSpPr/>
        <p:nvPr/>
      </p:nvGrpSpPr>
      <p:grpSpPr>
        <a:xfrm>
          <a:off x="0" y="0"/>
          <a:ext cx="0" cy="0"/>
          <a:chOff x="0" y="0"/>
          <a:chExt cx="0" cy="0"/>
        </a:xfrm>
      </p:grpSpPr>
      <p:sp>
        <p:nvSpPr>
          <p:cNvPr id="907" name="Google Shape;907;g1eb205fd2b6_0_108:notes">
            <a:extLst>
              <a:ext uri="{FF2B5EF4-FFF2-40B4-BE49-F238E27FC236}">
                <a16:creationId xmlns:a16="http://schemas.microsoft.com/office/drawing/2014/main" id="{9D3DF564-D16B-B503-7419-FB6B7517CD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8" name="Google Shape;908;g1eb205fd2b6_0_108:notes">
            <a:extLst>
              <a:ext uri="{FF2B5EF4-FFF2-40B4-BE49-F238E27FC236}">
                <a16:creationId xmlns:a16="http://schemas.microsoft.com/office/drawing/2014/main" id="{0D8EE864-3F4B-41D0-79A7-DE505DD58EB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43949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a:extLst>
            <a:ext uri="{FF2B5EF4-FFF2-40B4-BE49-F238E27FC236}">
              <a16:creationId xmlns:a16="http://schemas.microsoft.com/office/drawing/2014/main" id="{5C712596-FA47-FA78-B725-4114012C4FB8}"/>
            </a:ext>
          </a:extLst>
        </p:cNvPr>
        <p:cNvGrpSpPr/>
        <p:nvPr/>
      </p:nvGrpSpPr>
      <p:grpSpPr>
        <a:xfrm>
          <a:off x="0" y="0"/>
          <a:ext cx="0" cy="0"/>
          <a:chOff x="0" y="0"/>
          <a:chExt cx="0" cy="0"/>
        </a:xfrm>
      </p:grpSpPr>
      <p:sp>
        <p:nvSpPr>
          <p:cNvPr id="965" name="Google Shape;965;g1eb205fd2b6_0_102:notes">
            <a:extLst>
              <a:ext uri="{FF2B5EF4-FFF2-40B4-BE49-F238E27FC236}">
                <a16:creationId xmlns:a16="http://schemas.microsoft.com/office/drawing/2014/main" id="{DA9B7F1E-1E29-5E8A-87CF-5C28D6B8DD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1eb205fd2b6_0_102:notes">
            <a:extLst>
              <a:ext uri="{FF2B5EF4-FFF2-40B4-BE49-F238E27FC236}">
                <a16:creationId xmlns:a16="http://schemas.microsoft.com/office/drawing/2014/main" id="{4022DEB2-3540-3736-DC47-32765BD04E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01519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a:extLst>
            <a:ext uri="{FF2B5EF4-FFF2-40B4-BE49-F238E27FC236}">
              <a16:creationId xmlns:a16="http://schemas.microsoft.com/office/drawing/2014/main" id="{1B914E71-40B9-F23D-CD5F-3CBDD44A808F}"/>
            </a:ext>
          </a:extLst>
        </p:cNvPr>
        <p:cNvGrpSpPr/>
        <p:nvPr/>
      </p:nvGrpSpPr>
      <p:grpSpPr>
        <a:xfrm>
          <a:off x="0" y="0"/>
          <a:ext cx="0" cy="0"/>
          <a:chOff x="0" y="0"/>
          <a:chExt cx="0" cy="0"/>
        </a:xfrm>
      </p:grpSpPr>
      <p:sp>
        <p:nvSpPr>
          <p:cNvPr id="907" name="Google Shape;907;g1eb205fd2b6_0_108:notes">
            <a:extLst>
              <a:ext uri="{FF2B5EF4-FFF2-40B4-BE49-F238E27FC236}">
                <a16:creationId xmlns:a16="http://schemas.microsoft.com/office/drawing/2014/main" id="{7122C0F8-17B6-87AB-3E1F-F140F61E21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8" name="Google Shape;908;g1eb205fd2b6_0_108:notes">
            <a:extLst>
              <a:ext uri="{FF2B5EF4-FFF2-40B4-BE49-F238E27FC236}">
                <a16:creationId xmlns:a16="http://schemas.microsoft.com/office/drawing/2014/main" id="{DDEFA62A-6A36-C801-D7D2-B69CA6AF64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37700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a:extLst>
            <a:ext uri="{FF2B5EF4-FFF2-40B4-BE49-F238E27FC236}">
              <a16:creationId xmlns:a16="http://schemas.microsoft.com/office/drawing/2014/main" id="{52167349-6C40-42DA-9AAC-8D273E2C5301}"/>
            </a:ext>
          </a:extLst>
        </p:cNvPr>
        <p:cNvGrpSpPr/>
        <p:nvPr/>
      </p:nvGrpSpPr>
      <p:grpSpPr>
        <a:xfrm>
          <a:off x="0" y="0"/>
          <a:ext cx="0" cy="0"/>
          <a:chOff x="0" y="0"/>
          <a:chExt cx="0" cy="0"/>
        </a:xfrm>
      </p:grpSpPr>
      <p:sp>
        <p:nvSpPr>
          <p:cNvPr id="900" name="Google Shape;900;g1eb205fd2b6_0_61:notes">
            <a:extLst>
              <a:ext uri="{FF2B5EF4-FFF2-40B4-BE49-F238E27FC236}">
                <a16:creationId xmlns:a16="http://schemas.microsoft.com/office/drawing/2014/main" id="{486586F5-E108-5D6B-1DA0-F3E3E72C4C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1eb205fd2b6_0_61:notes">
            <a:extLst>
              <a:ext uri="{FF2B5EF4-FFF2-40B4-BE49-F238E27FC236}">
                <a16:creationId xmlns:a16="http://schemas.microsoft.com/office/drawing/2014/main" id="{9B08EEF7-D89C-0581-944D-E3123701E9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7135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1eb2014fdb4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1eb2014fdb4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1eb205fd2b6_0_6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1eb205fd2b6_0_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a:extLst>
            <a:ext uri="{FF2B5EF4-FFF2-40B4-BE49-F238E27FC236}">
              <a16:creationId xmlns:a16="http://schemas.microsoft.com/office/drawing/2014/main" id="{04B09863-6913-7861-DC50-7F56AB69B229}"/>
            </a:ext>
          </a:extLst>
        </p:cNvPr>
        <p:cNvGrpSpPr/>
        <p:nvPr/>
      </p:nvGrpSpPr>
      <p:grpSpPr>
        <a:xfrm>
          <a:off x="0" y="0"/>
          <a:ext cx="0" cy="0"/>
          <a:chOff x="0" y="0"/>
          <a:chExt cx="0" cy="0"/>
        </a:xfrm>
      </p:grpSpPr>
      <p:sp>
        <p:nvSpPr>
          <p:cNvPr id="965" name="Google Shape;965;g1eb205fd2b6_0_102:notes">
            <a:extLst>
              <a:ext uri="{FF2B5EF4-FFF2-40B4-BE49-F238E27FC236}">
                <a16:creationId xmlns:a16="http://schemas.microsoft.com/office/drawing/2014/main" id="{9D7C57C6-D622-5BC7-B590-D019603A991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1eb205fd2b6_0_102:notes">
            <a:extLst>
              <a:ext uri="{FF2B5EF4-FFF2-40B4-BE49-F238E27FC236}">
                <a16:creationId xmlns:a16="http://schemas.microsoft.com/office/drawing/2014/main" id="{B55802FE-328D-08D0-0D6B-9206B8D12D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23456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a:extLst>
            <a:ext uri="{FF2B5EF4-FFF2-40B4-BE49-F238E27FC236}">
              <a16:creationId xmlns:a16="http://schemas.microsoft.com/office/drawing/2014/main" id="{F057BE61-5F49-D605-C4AA-9C3FF631F85D}"/>
            </a:ext>
          </a:extLst>
        </p:cNvPr>
        <p:cNvGrpSpPr/>
        <p:nvPr/>
      </p:nvGrpSpPr>
      <p:grpSpPr>
        <a:xfrm>
          <a:off x="0" y="0"/>
          <a:ext cx="0" cy="0"/>
          <a:chOff x="0" y="0"/>
          <a:chExt cx="0" cy="0"/>
        </a:xfrm>
      </p:grpSpPr>
      <p:sp>
        <p:nvSpPr>
          <p:cNvPr id="907" name="Google Shape;907;g1eb205fd2b6_0_108:notes">
            <a:extLst>
              <a:ext uri="{FF2B5EF4-FFF2-40B4-BE49-F238E27FC236}">
                <a16:creationId xmlns:a16="http://schemas.microsoft.com/office/drawing/2014/main" id="{547868EE-EE95-FC86-2220-E01ECEEDEB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8" name="Google Shape;908;g1eb205fd2b6_0_108:notes">
            <a:extLst>
              <a:ext uri="{FF2B5EF4-FFF2-40B4-BE49-F238E27FC236}">
                <a16:creationId xmlns:a16="http://schemas.microsoft.com/office/drawing/2014/main" id="{D2CB13E7-ADA7-243A-3247-3F198D7BA2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95578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a:extLst>
            <a:ext uri="{FF2B5EF4-FFF2-40B4-BE49-F238E27FC236}">
              <a16:creationId xmlns:a16="http://schemas.microsoft.com/office/drawing/2014/main" id="{BDF88AD6-3DB6-8A3A-E3F9-25DE2096A420}"/>
            </a:ext>
          </a:extLst>
        </p:cNvPr>
        <p:cNvGrpSpPr/>
        <p:nvPr/>
      </p:nvGrpSpPr>
      <p:grpSpPr>
        <a:xfrm>
          <a:off x="0" y="0"/>
          <a:ext cx="0" cy="0"/>
          <a:chOff x="0" y="0"/>
          <a:chExt cx="0" cy="0"/>
        </a:xfrm>
      </p:grpSpPr>
      <p:sp>
        <p:nvSpPr>
          <p:cNvPr id="900" name="Google Shape;900;g1eb205fd2b6_0_61:notes">
            <a:extLst>
              <a:ext uri="{FF2B5EF4-FFF2-40B4-BE49-F238E27FC236}">
                <a16:creationId xmlns:a16="http://schemas.microsoft.com/office/drawing/2014/main" id="{5DAC0B90-EC19-B772-522F-260DA04C8E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1eb205fd2b6_0_61:notes">
            <a:extLst>
              <a:ext uri="{FF2B5EF4-FFF2-40B4-BE49-F238E27FC236}">
                <a16:creationId xmlns:a16="http://schemas.microsoft.com/office/drawing/2014/main" id="{D4FBE2CA-85E9-CD97-4011-7039D2CBF8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96867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a:extLst>
            <a:ext uri="{FF2B5EF4-FFF2-40B4-BE49-F238E27FC236}">
              <a16:creationId xmlns:a16="http://schemas.microsoft.com/office/drawing/2014/main" id="{02E317FC-FB50-D09A-353F-5CBC7D537513}"/>
            </a:ext>
          </a:extLst>
        </p:cNvPr>
        <p:cNvGrpSpPr/>
        <p:nvPr/>
      </p:nvGrpSpPr>
      <p:grpSpPr>
        <a:xfrm>
          <a:off x="0" y="0"/>
          <a:ext cx="0" cy="0"/>
          <a:chOff x="0" y="0"/>
          <a:chExt cx="0" cy="0"/>
        </a:xfrm>
      </p:grpSpPr>
      <p:sp>
        <p:nvSpPr>
          <p:cNvPr id="907" name="Google Shape;907;g1eb205fd2b6_0_108:notes">
            <a:extLst>
              <a:ext uri="{FF2B5EF4-FFF2-40B4-BE49-F238E27FC236}">
                <a16:creationId xmlns:a16="http://schemas.microsoft.com/office/drawing/2014/main" id="{1E4636B4-3C7E-6B9A-2A9C-5933AE98E0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8" name="Google Shape;908;g1eb205fd2b6_0_108:notes">
            <a:extLst>
              <a:ext uri="{FF2B5EF4-FFF2-40B4-BE49-F238E27FC236}">
                <a16:creationId xmlns:a16="http://schemas.microsoft.com/office/drawing/2014/main" id="{FDE4FC44-B503-35E7-2BEC-36AB790B12F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79713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a:extLst>
            <a:ext uri="{FF2B5EF4-FFF2-40B4-BE49-F238E27FC236}">
              <a16:creationId xmlns:a16="http://schemas.microsoft.com/office/drawing/2014/main" id="{E6EF9484-E981-8C29-62D9-723881565A80}"/>
            </a:ext>
          </a:extLst>
        </p:cNvPr>
        <p:cNvGrpSpPr/>
        <p:nvPr/>
      </p:nvGrpSpPr>
      <p:grpSpPr>
        <a:xfrm>
          <a:off x="0" y="0"/>
          <a:ext cx="0" cy="0"/>
          <a:chOff x="0" y="0"/>
          <a:chExt cx="0" cy="0"/>
        </a:xfrm>
      </p:grpSpPr>
      <p:sp>
        <p:nvSpPr>
          <p:cNvPr id="907" name="Google Shape;907;g1eb205fd2b6_0_108:notes">
            <a:extLst>
              <a:ext uri="{FF2B5EF4-FFF2-40B4-BE49-F238E27FC236}">
                <a16:creationId xmlns:a16="http://schemas.microsoft.com/office/drawing/2014/main" id="{E49FD266-531B-2AEC-AF8D-144ECDC7B4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8" name="Google Shape;908;g1eb205fd2b6_0_108:notes">
            <a:extLst>
              <a:ext uri="{FF2B5EF4-FFF2-40B4-BE49-F238E27FC236}">
                <a16:creationId xmlns:a16="http://schemas.microsoft.com/office/drawing/2014/main" id="{DF1B7B5C-7D7E-71C6-B83E-2BD094EC57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93406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a:extLst>
            <a:ext uri="{FF2B5EF4-FFF2-40B4-BE49-F238E27FC236}">
              <a16:creationId xmlns:a16="http://schemas.microsoft.com/office/drawing/2014/main" id="{91620774-76E6-04A2-D72D-6E6CAF590214}"/>
            </a:ext>
          </a:extLst>
        </p:cNvPr>
        <p:cNvGrpSpPr/>
        <p:nvPr/>
      </p:nvGrpSpPr>
      <p:grpSpPr>
        <a:xfrm>
          <a:off x="0" y="0"/>
          <a:ext cx="0" cy="0"/>
          <a:chOff x="0" y="0"/>
          <a:chExt cx="0" cy="0"/>
        </a:xfrm>
      </p:grpSpPr>
      <p:sp>
        <p:nvSpPr>
          <p:cNvPr id="864" name="Google Shape;864;g1eb2014fdb4_1_44:notes">
            <a:extLst>
              <a:ext uri="{FF2B5EF4-FFF2-40B4-BE49-F238E27FC236}">
                <a16:creationId xmlns:a16="http://schemas.microsoft.com/office/drawing/2014/main" id="{C80BDB03-E1B6-87ED-C6E9-7FD63A035F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1eb2014fdb4_1_44:notes">
            <a:extLst>
              <a:ext uri="{FF2B5EF4-FFF2-40B4-BE49-F238E27FC236}">
                <a16:creationId xmlns:a16="http://schemas.microsoft.com/office/drawing/2014/main" id="{6D347988-C7D0-E27C-C0D9-B4F9277F91D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74066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a:extLst>
            <a:ext uri="{FF2B5EF4-FFF2-40B4-BE49-F238E27FC236}">
              <a16:creationId xmlns:a16="http://schemas.microsoft.com/office/drawing/2014/main" id="{F1465142-C5F3-A9A7-8525-DE5C4C0EA70A}"/>
            </a:ext>
          </a:extLst>
        </p:cNvPr>
        <p:cNvGrpSpPr/>
        <p:nvPr/>
      </p:nvGrpSpPr>
      <p:grpSpPr>
        <a:xfrm>
          <a:off x="0" y="0"/>
          <a:ext cx="0" cy="0"/>
          <a:chOff x="0" y="0"/>
          <a:chExt cx="0" cy="0"/>
        </a:xfrm>
      </p:grpSpPr>
      <p:sp>
        <p:nvSpPr>
          <p:cNvPr id="907" name="Google Shape;907;g1eb205fd2b6_0_108:notes">
            <a:extLst>
              <a:ext uri="{FF2B5EF4-FFF2-40B4-BE49-F238E27FC236}">
                <a16:creationId xmlns:a16="http://schemas.microsoft.com/office/drawing/2014/main" id="{AF3C3674-6EDA-0072-135A-9BC6A32868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8" name="Google Shape;908;g1eb205fd2b6_0_108:notes">
            <a:extLst>
              <a:ext uri="{FF2B5EF4-FFF2-40B4-BE49-F238E27FC236}">
                <a16:creationId xmlns:a16="http://schemas.microsoft.com/office/drawing/2014/main" id="{B61B1414-1344-3A3F-48DC-D756C269B21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02047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a:extLst>
            <a:ext uri="{FF2B5EF4-FFF2-40B4-BE49-F238E27FC236}">
              <a16:creationId xmlns:a16="http://schemas.microsoft.com/office/drawing/2014/main" id="{EBDB5212-0ABD-539C-AEF1-31514A58F473}"/>
            </a:ext>
          </a:extLst>
        </p:cNvPr>
        <p:cNvGrpSpPr/>
        <p:nvPr/>
      </p:nvGrpSpPr>
      <p:grpSpPr>
        <a:xfrm>
          <a:off x="0" y="0"/>
          <a:ext cx="0" cy="0"/>
          <a:chOff x="0" y="0"/>
          <a:chExt cx="0" cy="0"/>
        </a:xfrm>
      </p:grpSpPr>
      <p:sp>
        <p:nvSpPr>
          <p:cNvPr id="841" name="Google Shape;841;g1eb2014fdb4_1_23:notes">
            <a:extLst>
              <a:ext uri="{FF2B5EF4-FFF2-40B4-BE49-F238E27FC236}">
                <a16:creationId xmlns:a16="http://schemas.microsoft.com/office/drawing/2014/main" id="{9842BF53-4CC3-7ABB-CC7F-4E2E3958000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1eb2014fdb4_1_23:notes">
            <a:extLst>
              <a:ext uri="{FF2B5EF4-FFF2-40B4-BE49-F238E27FC236}">
                <a16:creationId xmlns:a16="http://schemas.microsoft.com/office/drawing/2014/main" id="{718AF455-EEE5-2E43-F4AB-5F5554FCD4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4964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1eb2014fdb4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1eb2014fdb4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a:extLst>
            <a:ext uri="{FF2B5EF4-FFF2-40B4-BE49-F238E27FC236}">
              <a16:creationId xmlns:a16="http://schemas.microsoft.com/office/drawing/2014/main" id="{7C1FC9AF-CD03-09C0-6B57-CC49A85E155B}"/>
            </a:ext>
          </a:extLst>
        </p:cNvPr>
        <p:cNvGrpSpPr/>
        <p:nvPr/>
      </p:nvGrpSpPr>
      <p:grpSpPr>
        <a:xfrm>
          <a:off x="0" y="0"/>
          <a:ext cx="0" cy="0"/>
          <a:chOff x="0" y="0"/>
          <a:chExt cx="0" cy="0"/>
        </a:xfrm>
      </p:grpSpPr>
      <p:sp>
        <p:nvSpPr>
          <p:cNvPr id="907" name="Google Shape;907;g1eb205fd2b6_0_108:notes">
            <a:extLst>
              <a:ext uri="{FF2B5EF4-FFF2-40B4-BE49-F238E27FC236}">
                <a16:creationId xmlns:a16="http://schemas.microsoft.com/office/drawing/2014/main" id="{711B31AE-6C9E-CCCD-CA03-6B3E4EBD16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8" name="Google Shape;908;g1eb205fd2b6_0_108:notes">
            <a:extLst>
              <a:ext uri="{FF2B5EF4-FFF2-40B4-BE49-F238E27FC236}">
                <a16:creationId xmlns:a16="http://schemas.microsoft.com/office/drawing/2014/main" id="{242D4379-349E-BD30-E5B5-FC62C871B4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8970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1eb2014fdb4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1eb2014fdb4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1eb205fd2b6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1eb205fd2b6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a:extLst>
            <a:ext uri="{FF2B5EF4-FFF2-40B4-BE49-F238E27FC236}">
              <a16:creationId xmlns:a16="http://schemas.microsoft.com/office/drawing/2014/main" id="{57DABBDB-0724-6378-F756-AACDFF49265B}"/>
            </a:ext>
          </a:extLst>
        </p:cNvPr>
        <p:cNvGrpSpPr/>
        <p:nvPr/>
      </p:nvGrpSpPr>
      <p:grpSpPr>
        <a:xfrm>
          <a:off x="0" y="0"/>
          <a:ext cx="0" cy="0"/>
          <a:chOff x="0" y="0"/>
          <a:chExt cx="0" cy="0"/>
        </a:xfrm>
      </p:grpSpPr>
      <p:sp>
        <p:nvSpPr>
          <p:cNvPr id="864" name="Google Shape;864;g1eb2014fdb4_1_44:notes">
            <a:extLst>
              <a:ext uri="{FF2B5EF4-FFF2-40B4-BE49-F238E27FC236}">
                <a16:creationId xmlns:a16="http://schemas.microsoft.com/office/drawing/2014/main" id="{55B5D842-9DCC-6BC9-7ECA-6035A6836A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1eb2014fdb4_1_44:notes">
            <a:extLst>
              <a:ext uri="{FF2B5EF4-FFF2-40B4-BE49-F238E27FC236}">
                <a16:creationId xmlns:a16="http://schemas.microsoft.com/office/drawing/2014/main" id="{31475C09-9CC9-59DD-6B2F-3A409EC8369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4963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1eb205fd2b6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1eb205fd2b6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1eb205fd2b6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1eb205fd2b6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grpSp>
        <p:nvGrpSpPr>
          <p:cNvPr id="12" name="Google Shape;12;p2"/>
          <p:cNvGrpSpPr/>
          <p:nvPr/>
        </p:nvGrpSpPr>
        <p:grpSpPr>
          <a:xfrm>
            <a:off x="5816035" y="-27948"/>
            <a:ext cx="6375876" cy="6911067"/>
            <a:chOff x="3744151" y="3553"/>
            <a:chExt cx="4037153" cy="4376032"/>
          </a:xfrm>
        </p:grpSpPr>
        <p:sp>
          <p:nvSpPr>
            <p:cNvPr id="13" name="Google Shape;13;p2"/>
            <p:cNvSpPr/>
            <p:nvPr/>
          </p:nvSpPr>
          <p:spPr>
            <a:xfrm>
              <a:off x="3746964" y="3553"/>
              <a:ext cx="4048" cy="4376032"/>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 name="Google Shape;14;p2"/>
            <p:cNvSpPr/>
            <p:nvPr/>
          </p:nvSpPr>
          <p:spPr>
            <a:xfrm>
              <a:off x="3744887" y="345147"/>
              <a:ext cx="4036417" cy="4993"/>
            </a:xfrm>
            <a:custGeom>
              <a:avLst/>
              <a:gdLst/>
              <a:ahLst/>
              <a:cxnLst/>
              <a:rect l="l" t="t" r="r" b="b"/>
              <a:pathLst>
                <a:path w="4036417" h="4993" extrusionOk="0">
                  <a:moveTo>
                    <a:pt x="4036418" y="4994"/>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 name="Google Shape;15;p2"/>
            <p:cNvSpPr/>
            <p:nvPr/>
          </p:nvSpPr>
          <p:spPr>
            <a:xfrm>
              <a:off x="5088007" y="3553"/>
              <a:ext cx="4048" cy="4376032"/>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 name="Google Shape;16;p2"/>
            <p:cNvSpPr/>
            <p:nvPr/>
          </p:nvSpPr>
          <p:spPr>
            <a:xfrm>
              <a:off x="3744616" y="1686181"/>
              <a:ext cx="4036446" cy="4991"/>
            </a:xfrm>
            <a:custGeom>
              <a:avLst/>
              <a:gdLst/>
              <a:ahLst/>
              <a:cxnLst/>
              <a:rect l="l" t="t" r="r" b="b"/>
              <a:pathLst>
                <a:path w="4036446" h="4991" extrusionOk="0">
                  <a:moveTo>
                    <a:pt x="4036446" y="4991"/>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 name="Google Shape;17;p2"/>
            <p:cNvSpPr/>
            <p:nvPr/>
          </p:nvSpPr>
          <p:spPr>
            <a:xfrm>
              <a:off x="6429029" y="3553"/>
              <a:ext cx="4048" cy="4376032"/>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 name="Google Shape;18;p2"/>
            <p:cNvSpPr/>
            <p:nvPr/>
          </p:nvSpPr>
          <p:spPr>
            <a:xfrm>
              <a:off x="3744349" y="3027212"/>
              <a:ext cx="4036429" cy="4995"/>
            </a:xfrm>
            <a:custGeom>
              <a:avLst/>
              <a:gdLst/>
              <a:ahLst/>
              <a:cxnLst/>
              <a:rect l="l" t="t" r="r" b="b"/>
              <a:pathLst>
                <a:path w="4036429" h="4995" extrusionOk="0">
                  <a:moveTo>
                    <a:pt x="4036430"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 name="Google Shape;19;p2"/>
            <p:cNvSpPr/>
            <p:nvPr/>
          </p:nvSpPr>
          <p:spPr>
            <a:xfrm>
              <a:off x="4417475" y="3553"/>
              <a:ext cx="4048" cy="4376032"/>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 name="Google Shape;20;p2"/>
            <p:cNvSpPr/>
            <p:nvPr/>
          </p:nvSpPr>
          <p:spPr>
            <a:xfrm>
              <a:off x="3744754" y="1015662"/>
              <a:ext cx="4036430" cy="4995"/>
            </a:xfrm>
            <a:custGeom>
              <a:avLst/>
              <a:gdLst/>
              <a:ahLst/>
              <a:cxnLst/>
              <a:rect l="l" t="t" r="r" b="b"/>
              <a:pathLst>
                <a:path w="4036430" h="4995" extrusionOk="0">
                  <a:moveTo>
                    <a:pt x="4036430"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 name="Google Shape;21;p2"/>
            <p:cNvSpPr/>
            <p:nvPr/>
          </p:nvSpPr>
          <p:spPr>
            <a:xfrm>
              <a:off x="5758498" y="3553"/>
              <a:ext cx="4048" cy="4376032"/>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 name="Google Shape;22;p2"/>
            <p:cNvSpPr/>
            <p:nvPr/>
          </p:nvSpPr>
          <p:spPr>
            <a:xfrm>
              <a:off x="3744483" y="2356696"/>
              <a:ext cx="4036417" cy="4995"/>
            </a:xfrm>
            <a:custGeom>
              <a:avLst/>
              <a:gdLst/>
              <a:ahLst/>
              <a:cxnLst/>
              <a:rect l="l" t="t" r="r" b="b"/>
              <a:pathLst>
                <a:path w="4036417" h="4995" extrusionOk="0">
                  <a:moveTo>
                    <a:pt x="4036418"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 name="Google Shape;23;p2"/>
            <p:cNvSpPr/>
            <p:nvPr/>
          </p:nvSpPr>
          <p:spPr>
            <a:xfrm>
              <a:off x="7099561" y="3553"/>
              <a:ext cx="4048" cy="4376032"/>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 name="Google Shape;24;p2"/>
            <p:cNvSpPr/>
            <p:nvPr/>
          </p:nvSpPr>
          <p:spPr>
            <a:xfrm>
              <a:off x="3744216" y="3697731"/>
              <a:ext cx="4036442" cy="4991"/>
            </a:xfrm>
            <a:custGeom>
              <a:avLst/>
              <a:gdLst/>
              <a:ahLst/>
              <a:cxnLst/>
              <a:rect l="l" t="t" r="r" b="b"/>
              <a:pathLst>
                <a:path w="4036442" h="4991" extrusionOk="0">
                  <a:moveTo>
                    <a:pt x="4036442" y="4991"/>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 name="Google Shape;25;p2"/>
            <p:cNvSpPr/>
            <p:nvPr/>
          </p:nvSpPr>
          <p:spPr>
            <a:xfrm>
              <a:off x="4082210" y="3553"/>
              <a:ext cx="4048" cy="4376032"/>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6" name="Google Shape;26;p2"/>
            <p:cNvSpPr/>
            <p:nvPr/>
          </p:nvSpPr>
          <p:spPr>
            <a:xfrm>
              <a:off x="3744819" y="680404"/>
              <a:ext cx="4036445" cy="4995"/>
            </a:xfrm>
            <a:custGeom>
              <a:avLst/>
              <a:gdLst/>
              <a:ahLst/>
              <a:cxnLst/>
              <a:rect l="l" t="t" r="r" b="b"/>
              <a:pathLst>
                <a:path w="4036445" h="4995" extrusionOk="0">
                  <a:moveTo>
                    <a:pt x="4036446"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 name="Google Shape;27;p2"/>
            <p:cNvSpPr/>
            <p:nvPr/>
          </p:nvSpPr>
          <p:spPr>
            <a:xfrm>
              <a:off x="5423272" y="3553"/>
              <a:ext cx="4048" cy="4376032"/>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 name="Google Shape;28;p2"/>
            <p:cNvSpPr/>
            <p:nvPr/>
          </p:nvSpPr>
          <p:spPr>
            <a:xfrm>
              <a:off x="3744551" y="2021439"/>
              <a:ext cx="4036430" cy="4995"/>
            </a:xfrm>
            <a:custGeom>
              <a:avLst/>
              <a:gdLst/>
              <a:ahLst/>
              <a:cxnLst/>
              <a:rect l="l" t="t" r="r" b="b"/>
              <a:pathLst>
                <a:path w="4036430" h="4995" extrusionOk="0">
                  <a:moveTo>
                    <a:pt x="4036430"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 name="Google Shape;29;p2"/>
            <p:cNvSpPr/>
            <p:nvPr/>
          </p:nvSpPr>
          <p:spPr>
            <a:xfrm>
              <a:off x="6764295" y="3553"/>
              <a:ext cx="4048" cy="4376032"/>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 name="Google Shape;30;p2"/>
            <p:cNvSpPr/>
            <p:nvPr/>
          </p:nvSpPr>
          <p:spPr>
            <a:xfrm>
              <a:off x="3744284" y="3362473"/>
              <a:ext cx="4036454" cy="4991"/>
            </a:xfrm>
            <a:custGeom>
              <a:avLst/>
              <a:gdLst/>
              <a:ahLst/>
              <a:cxnLst/>
              <a:rect l="l" t="t" r="r" b="b"/>
              <a:pathLst>
                <a:path w="4036454" h="4991" extrusionOk="0">
                  <a:moveTo>
                    <a:pt x="4036455" y="4991"/>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 name="Google Shape;31;p2"/>
            <p:cNvSpPr/>
            <p:nvPr/>
          </p:nvSpPr>
          <p:spPr>
            <a:xfrm>
              <a:off x="4752741" y="3553"/>
              <a:ext cx="4048" cy="4376032"/>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 name="Google Shape;32;p2"/>
            <p:cNvSpPr/>
            <p:nvPr/>
          </p:nvSpPr>
          <p:spPr>
            <a:xfrm>
              <a:off x="3744685" y="1350924"/>
              <a:ext cx="4036417" cy="4991"/>
            </a:xfrm>
            <a:custGeom>
              <a:avLst/>
              <a:gdLst/>
              <a:ahLst/>
              <a:cxnLst/>
              <a:rect l="l" t="t" r="r" b="b"/>
              <a:pathLst>
                <a:path w="4036417" h="4991" extrusionOk="0">
                  <a:moveTo>
                    <a:pt x="4036418" y="4991"/>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 name="Google Shape;33;p2"/>
            <p:cNvSpPr/>
            <p:nvPr/>
          </p:nvSpPr>
          <p:spPr>
            <a:xfrm>
              <a:off x="6093763" y="3553"/>
              <a:ext cx="4048" cy="4376032"/>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 name="Google Shape;34;p2"/>
            <p:cNvSpPr/>
            <p:nvPr/>
          </p:nvSpPr>
          <p:spPr>
            <a:xfrm>
              <a:off x="3744418" y="2691954"/>
              <a:ext cx="4036441" cy="4995"/>
            </a:xfrm>
            <a:custGeom>
              <a:avLst/>
              <a:gdLst/>
              <a:ahLst/>
              <a:cxnLst/>
              <a:rect l="l" t="t" r="r" b="b"/>
              <a:pathLst>
                <a:path w="4036441" h="4995" extrusionOk="0">
                  <a:moveTo>
                    <a:pt x="4036442"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 name="Google Shape;35;p2"/>
            <p:cNvSpPr/>
            <p:nvPr/>
          </p:nvSpPr>
          <p:spPr>
            <a:xfrm>
              <a:off x="7434826" y="3553"/>
              <a:ext cx="4048" cy="4376032"/>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 name="Google Shape;36;p2"/>
            <p:cNvSpPr/>
            <p:nvPr/>
          </p:nvSpPr>
          <p:spPr>
            <a:xfrm>
              <a:off x="3744151" y="4032989"/>
              <a:ext cx="4036426" cy="4995"/>
            </a:xfrm>
            <a:custGeom>
              <a:avLst/>
              <a:gdLst/>
              <a:ahLst/>
              <a:cxnLst/>
              <a:rect l="l" t="t" r="r" b="b"/>
              <a:pathLst>
                <a:path w="4036426" h="4995" extrusionOk="0">
                  <a:moveTo>
                    <a:pt x="4036426"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37" name="Google Shape;37;p2"/>
          <p:cNvSpPr/>
          <p:nvPr/>
        </p:nvSpPr>
        <p:spPr>
          <a:xfrm rot="5400000">
            <a:off x="8471013" y="4227208"/>
            <a:ext cx="1589700" cy="528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38" name="Google Shape;38;p2"/>
          <p:cNvSpPr/>
          <p:nvPr/>
        </p:nvSpPr>
        <p:spPr>
          <a:xfrm>
            <a:off x="7938525" y="3696795"/>
            <a:ext cx="1589700" cy="528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39" name="Google Shape;39;p2"/>
          <p:cNvSpPr/>
          <p:nvPr/>
        </p:nvSpPr>
        <p:spPr>
          <a:xfrm rot="5400000">
            <a:off x="7404313" y="3164558"/>
            <a:ext cx="1589700" cy="528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40" name="Google Shape;40;p2"/>
          <p:cNvSpPr/>
          <p:nvPr/>
        </p:nvSpPr>
        <p:spPr>
          <a:xfrm>
            <a:off x="7938525" y="2639783"/>
            <a:ext cx="1589700" cy="528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41" name="Google Shape;41;p2"/>
          <p:cNvSpPr txBox="1">
            <a:spLocks noGrp="1"/>
          </p:cNvSpPr>
          <p:nvPr>
            <p:ph type="ctrTitle"/>
          </p:nvPr>
        </p:nvSpPr>
        <p:spPr>
          <a:xfrm>
            <a:off x="386100" y="1432225"/>
            <a:ext cx="5033400" cy="3151200"/>
          </a:xfrm>
          <a:prstGeom prst="rect">
            <a:avLst/>
          </a:prstGeom>
        </p:spPr>
        <p:txBody>
          <a:bodyPr spcFirstLastPara="1" wrap="square" lIns="121900" tIns="121900" rIns="121900" bIns="121900" anchor="b" anchorCtr="0">
            <a:normAutofit/>
          </a:bodyPr>
          <a:lstStyle>
            <a:lvl1pPr lvl="0">
              <a:spcBef>
                <a:spcPts val="0"/>
              </a:spcBef>
              <a:spcAft>
                <a:spcPts val="0"/>
              </a:spcAft>
              <a:buSzPts val="6900"/>
              <a:buNone/>
              <a:defRPr sz="581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a:endParaRPr/>
          </a:p>
        </p:txBody>
      </p:sp>
      <p:sp>
        <p:nvSpPr>
          <p:cNvPr id="42" name="Google Shape;42;p2"/>
          <p:cNvSpPr txBox="1">
            <a:spLocks noGrp="1"/>
          </p:cNvSpPr>
          <p:nvPr>
            <p:ph type="subTitle" idx="1"/>
          </p:nvPr>
        </p:nvSpPr>
        <p:spPr>
          <a:xfrm>
            <a:off x="386250" y="4632575"/>
            <a:ext cx="5033400" cy="793200"/>
          </a:xfrm>
          <a:prstGeom prst="rect">
            <a:avLst/>
          </a:prstGeom>
        </p:spPr>
        <p:txBody>
          <a:bodyPr spcFirstLastPara="1" wrap="square" lIns="121900" tIns="121900" rIns="121900" bIns="121900" anchor="t" anchorCtr="0">
            <a:normAutofit/>
          </a:bodyPr>
          <a:lstStyle>
            <a:lvl1pPr lvl="0">
              <a:lnSpc>
                <a:spcPct val="100000"/>
              </a:lnSpc>
              <a:spcBef>
                <a:spcPts val="0"/>
              </a:spcBef>
              <a:spcAft>
                <a:spcPts val="0"/>
              </a:spcAft>
              <a:buSzPts val="3700"/>
              <a:buNone/>
              <a:defRPr sz="30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43" name="Google Shape;43;p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4" name="Google Shape;44;p2"/>
          <p:cNvSpPr/>
          <p:nvPr/>
        </p:nvSpPr>
        <p:spPr>
          <a:xfrm>
            <a:off x="7938525" y="519425"/>
            <a:ext cx="1589700" cy="5304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45" name="Google Shape;45;p2"/>
          <p:cNvSpPr/>
          <p:nvPr/>
        </p:nvSpPr>
        <p:spPr>
          <a:xfrm rot="5400000">
            <a:off x="7939275" y="1577975"/>
            <a:ext cx="2647500" cy="5304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46" name="Google Shape;46;p2"/>
          <p:cNvSpPr/>
          <p:nvPr/>
        </p:nvSpPr>
        <p:spPr>
          <a:xfrm rot="10800000">
            <a:off x="9000606" y="516632"/>
            <a:ext cx="530494" cy="530288"/>
          </a:xfrm>
          <a:custGeom>
            <a:avLst/>
            <a:gdLst/>
            <a:ahLst/>
            <a:cxnLst/>
            <a:rect l="l" t="t" r="r" b="b"/>
            <a:pathLst>
              <a:path w="335225" h="337763" extrusionOk="0">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 name="Google Shape;47;p2"/>
          <p:cNvSpPr/>
          <p:nvPr/>
        </p:nvSpPr>
        <p:spPr>
          <a:xfrm flipH="1">
            <a:off x="9000631" y="2639123"/>
            <a:ext cx="530494" cy="530288"/>
          </a:xfrm>
          <a:custGeom>
            <a:avLst/>
            <a:gdLst/>
            <a:ahLst/>
            <a:cxnLst/>
            <a:rect l="l" t="t" r="r" b="b"/>
            <a:pathLst>
              <a:path w="335225" h="337763" extrusionOk="0">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 name="Google Shape;48;p2"/>
          <p:cNvSpPr/>
          <p:nvPr/>
        </p:nvSpPr>
        <p:spPr>
          <a:xfrm rot="10800000" flipH="1">
            <a:off x="7931388" y="2639122"/>
            <a:ext cx="530494" cy="530288"/>
          </a:xfrm>
          <a:custGeom>
            <a:avLst/>
            <a:gdLst/>
            <a:ahLst/>
            <a:cxnLst/>
            <a:rect l="l" t="t" r="r" b="b"/>
            <a:pathLst>
              <a:path w="335225" h="337763" extrusionOk="0">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9" name="Google Shape;49;p2"/>
          <p:cNvSpPr/>
          <p:nvPr/>
        </p:nvSpPr>
        <p:spPr>
          <a:xfrm rot="5400000" flipH="1">
            <a:off x="7931395" y="3691484"/>
            <a:ext cx="530494" cy="530288"/>
          </a:xfrm>
          <a:custGeom>
            <a:avLst/>
            <a:gdLst/>
            <a:ahLst/>
            <a:cxnLst/>
            <a:rect l="l" t="t" r="r" b="b"/>
            <a:pathLst>
              <a:path w="335225" h="337763" extrusionOk="0">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 name="Google Shape;50;p2"/>
          <p:cNvSpPr/>
          <p:nvPr/>
        </p:nvSpPr>
        <p:spPr>
          <a:xfrm rot="-5400000" flipH="1">
            <a:off x="9000609" y="3696090"/>
            <a:ext cx="530494" cy="530288"/>
          </a:xfrm>
          <a:custGeom>
            <a:avLst/>
            <a:gdLst/>
            <a:ahLst/>
            <a:cxnLst/>
            <a:rect l="l" t="t" r="r" b="b"/>
            <a:pathLst>
              <a:path w="335225" h="337763" extrusionOk="0">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1" name="Google Shape;51;p2"/>
          <p:cNvSpPr/>
          <p:nvPr/>
        </p:nvSpPr>
        <p:spPr>
          <a:xfrm rot="10800000">
            <a:off x="5824728" y="3692183"/>
            <a:ext cx="1589700" cy="528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52" name="Google Shape;52;p2"/>
          <p:cNvSpPr/>
          <p:nvPr/>
        </p:nvSpPr>
        <p:spPr>
          <a:xfrm rot="5400000">
            <a:off x="5301138" y="4227208"/>
            <a:ext cx="1589700" cy="528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53" name="Google Shape;53;p2"/>
          <p:cNvSpPr/>
          <p:nvPr/>
        </p:nvSpPr>
        <p:spPr>
          <a:xfrm rot="10800000" flipH="1">
            <a:off x="5830750" y="3691485"/>
            <a:ext cx="530494" cy="530288"/>
          </a:xfrm>
          <a:custGeom>
            <a:avLst/>
            <a:gdLst/>
            <a:ahLst/>
            <a:cxnLst/>
            <a:rect l="l" t="t" r="r" b="b"/>
            <a:pathLst>
              <a:path w="335225" h="337763" extrusionOk="0">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4" name="Google Shape;54;p2"/>
          <p:cNvSpPr/>
          <p:nvPr/>
        </p:nvSpPr>
        <p:spPr>
          <a:xfrm>
            <a:off x="5830800" y="5811800"/>
            <a:ext cx="530400" cy="530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55" name="Google Shape;55;p2"/>
          <p:cNvSpPr/>
          <p:nvPr/>
        </p:nvSpPr>
        <p:spPr>
          <a:xfrm>
            <a:off x="10060275" y="516575"/>
            <a:ext cx="530400" cy="530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56" name="Google Shape;56;p2"/>
          <p:cNvSpPr/>
          <p:nvPr/>
        </p:nvSpPr>
        <p:spPr>
          <a:xfrm rot="5400000">
            <a:off x="10853600" y="782828"/>
            <a:ext cx="1061400" cy="528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57" name="Google Shape;57;p2"/>
          <p:cNvSpPr/>
          <p:nvPr/>
        </p:nvSpPr>
        <p:spPr>
          <a:xfrm rot="5400000">
            <a:off x="9801875" y="1844228"/>
            <a:ext cx="1061400" cy="528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58" name="Google Shape;58;p2"/>
          <p:cNvSpPr/>
          <p:nvPr/>
        </p:nvSpPr>
        <p:spPr>
          <a:xfrm>
            <a:off x="6885525" y="4744950"/>
            <a:ext cx="528900" cy="21129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59" name="Google Shape;59;p2"/>
          <p:cNvSpPr/>
          <p:nvPr/>
        </p:nvSpPr>
        <p:spPr>
          <a:xfrm>
            <a:off x="7943475" y="4753100"/>
            <a:ext cx="528900" cy="2112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60" name="Google Shape;60;p2"/>
          <p:cNvSpPr/>
          <p:nvPr/>
        </p:nvSpPr>
        <p:spPr>
          <a:xfrm rot="-5400000">
            <a:off x="10860125" y="1317725"/>
            <a:ext cx="528900" cy="2112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61" name="Google Shape;61;p2"/>
          <p:cNvSpPr/>
          <p:nvPr/>
        </p:nvSpPr>
        <p:spPr>
          <a:xfrm rot="5400000" flipH="1">
            <a:off x="10068020" y="2109034"/>
            <a:ext cx="530494" cy="530288"/>
          </a:xfrm>
          <a:custGeom>
            <a:avLst/>
            <a:gdLst/>
            <a:ahLst/>
            <a:cxnLst/>
            <a:rect l="l" t="t" r="r" b="b"/>
            <a:pathLst>
              <a:path w="335225" h="337763" extrusionOk="0">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2" name="Google Shape;62;p2"/>
          <p:cNvSpPr/>
          <p:nvPr/>
        </p:nvSpPr>
        <p:spPr>
          <a:xfrm>
            <a:off x="9001425" y="5813900"/>
            <a:ext cx="528900" cy="10614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63" name="Google Shape;63;p2"/>
          <p:cNvSpPr/>
          <p:nvPr/>
        </p:nvSpPr>
        <p:spPr>
          <a:xfrm rot="10800000">
            <a:off x="9001428" y="5813908"/>
            <a:ext cx="1589700" cy="528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64" name="Google Shape;64;p2"/>
          <p:cNvSpPr/>
          <p:nvPr/>
        </p:nvSpPr>
        <p:spPr>
          <a:xfrm rot="10800000" flipH="1">
            <a:off x="9001425" y="5813910"/>
            <a:ext cx="530494" cy="530288"/>
          </a:xfrm>
          <a:custGeom>
            <a:avLst/>
            <a:gdLst/>
            <a:ahLst/>
            <a:cxnLst/>
            <a:rect l="l" t="t" r="r" b="b"/>
            <a:pathLst>
              <a:path w="335225" h="337763" extrusionOk="0">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5" name="Google Shape;65;p2"/>
          <p:cNvSpPr/>
          <p:nvPr/>
        </p:nvSpPr>
        <p:spPr>
          <a:xfrm rot="10800000">
            <a:off x="11131750" y="6351003"/>
            <a:ext cx="1061400" cy="528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image with Caption">
  <p:cSld name="CAPTION_ONLY">
    <p:spTree>
      <p:nvGrpSpPr>
        <p:cNvPr id="1" name="Shape 732"/>
        <p:cNvGrpSpPr/>
        <p:nvPr/>
      </p:nvGrpSpPr>
      <p:grpSpPr>
        <a:xfrm>
          <a:off x="0" y="0"/>
          <a:ext cx="0" cy="0"/>
          <a:chOff x="0" y="0"/>
          <a:chExt cx="0" cy="0"/>
        </a:xfrm>
      </p:grpSpPr>
      <p:sp>
        <p:nvSpPr>
          <p:cNvPr id="733" name="Google Shape;733;p17"/>
          <p:cNvSpPr>
            <a:spLocks noGrp="1"/>
          </p:cNvSpPr>
          <p:nvPr>
            <p:ph type="pic" idx="2"/>
          </p:nvPr>
        </p:nvSpPr>
        <p:spPr>
          <a:xfrm>
            <a:off x="18750" y="0"/>
            <a:ext cx="12192000" cy="6858000"/>
          </a:xfrm>
          <a:prstGeom prst="rect">
            <a:avLst/>
          </a:prstGeom>
          <a:noFill/>
          <a:ln>
            <a:noFill/>
          </a:ln>
        </p:spPr>
      </p:sp>
      <p:sp>
        <p:nvSpPr>
          <p:cNvPr id="734" name="Google Shape;734;p17"/>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normAutofit/>
          </a:bodyPr>
          <a:lstStyle>
            <a:lvl1pPr marL="457200" lvl="0" indent="-228600">
              <a:lnSpc>
                <a:spcPct val="100000"/>
              </a:lnSpc>
              <a:spcBef>
                <a:spcPts val="0"/>
              </a:spcBef>
              <a:spcAft>
                <a:spcPts val="0"/>
              </a:spcAft>
              <a:buSzPts val="2500"/>
              <a:buNone/>
              <a:defRPr sz="4900">
                <a:solidFill>
                  <a:schemeClr val="lt1"/>
                </a:solidFill>
              </a:defRPr>
            </a:lvl1pPr>
          </a:lstStyle>
          <a:p>
            <a:endParaRPr/>
          </a:p>
        </p:txBody>
      </p:sp>
      <p:sp>
        <p:nvSpPr>
          <p:cNvPr id="735" name="Google Shape;735;p1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36"/>
        <p:cNvGrpSpPr/>
        <p:nvPr/>
      </p:nvGrpSpPr>
      <p:grpSpPr>
        <a:xfrm>
          <a:off x="0" y="0"/>
          <a:ext cx="0" cy="0"/>
          <a:chOff x="0" y="0"/>
          <a:chExt cx="0" cy="0"/>
        </a:xfrm>
      </p:grpSpPr>
      <p:grpSp>
        <p:nvGrpSpPr>
          <p:cNvPr id="737" name="Google Shape;737;p18"/>
          <p:cNvGrpSpPr/>
          <p:nvPr/>
        </p:nvGrpSpPr>
        <p:grpSpPr>
          <a:xfrm>
            <a:off x="-25943" y="-27948"/>
            <a:ext cx="12217854" cy="6914131"/>
            <a:chOff x="-25943" y="-27948"/>
            <a:chExt cx="12217854" cy="6914131"/>
          </a:xfrm>
        </p:grpSpPr>
        <p:grpSp>
          <p:nvGrpSpPr>
            <p:cNvPr id="738" name="Google Shape;738;p18"/>
            <p:cNvGrpSpPr/>
            <p:nvPr/>
          </p:nvGrpSpPr>
          <p:grpSpPr>
            <a:xfrm>
              <a:off x="5816035" y="-27948"/>
              <a:ext cx="6375876" cy="6911067"/>
              <a:chOff x="3744151" y="3553"/>
              <a:chExt cx="4037153" cy="4376032"/>
            </a:xfrm>
          </p:grpSpPr>
          <p:sp>
            <p:nvSpPr>
              <p:cNvPr id="739" name="Google Shape;739;p18"/>
              <p:cNvSpPr/>
              <p:nvPr/>
            </p:nvSpPr>
            <p:spPr>
              <a:xfrm>
                <a:off x="3746964" y="3553"/>
                <a:ext cx="4048" cy="4376032"/>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40" name="Google Shape;740;p18"/>
              <p:cNvSpPr/>
              <p:nvPr/>
            </p:nvSpPr>
            <p:spPr>
              <a:xfrm>
                <a:off x="3744887" y="345147"/>
                <a:ext cx="4036417" cy="4993"/>
              </a:xfrm>
              <a:custGeom>
                <a:avLst/>
                <a:gdLst/>
                <a:ahLst/>
                <a:cxnLst/>
                <a:rect l="l" t="t" r="r" b="b"/>
                <a:pathLst>
                  <a:path w="4036417" h="4993" extrusionOk="0">
                    <a:moveTo>
                      <a:pt x="4036418" y="4994"/>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41" name="Google Shape;741;p18"/>
              <p:cNvSpPr/>
              <p:nvPr/>
            </p:nvSpPr>
            <p:spPr>
              <a:xfrm>
                <a:off x="5088007" y="3553"/>
                <a:ext cx="4048" cy="4376032"/>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42" name="Google Shape;742;p18"/>
              <p:cNvSpPr/>
              <p:nvPr/>
            </p:nvSpPr>
            <p:spPr>
              <a:xfrm>
                <a:off x="3744616" y="1686181"/>
                <a:ext cx="4036446" cy="4991"/>
              </a:xfrm>
              <a:custGeom>
                <a:avLst/>
                <a:gdLst/>
                <a:ahLst/>
                <a:cxnLst/>
                <a:rect l="l" t="t" r="r" b="b"/>
                <a:pathLst>
                  <a:path w="4036446" h="4991" extrusionOk="0">
                    <a:moveTo>
                      <a:pt x="4036446" y="4991"/>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43" name="Google Shape;743;p18"/>
              <p:cNvSpPr/>
              <p:nvPr/>
            </p:nvSpPr>
            <p:spPr>
              <a:xfrm>
                <a:off x="6429029" y="3553"/>
                <a:ext cx="4048" cy="4376032"/>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44" name="Google Shape;744;p18"/>
              <p:cNvSpPr/>
              <p:nvPr/>
            </p:nvSpPr>
            <p:spPr>
              <a:xfrm>
                <a:off x="3744349" y="3027212"/>
                <a:ext cx="4036429" cy="4995"/>
              </a:xfrm>
              <a:custGeom>
                <a:avLst/>
                <a:gdLst/>
                <a:ahLst/>
                <a:cxnLst/>
                <a:rect l="l" t="t" r="r" b="b"/>
                <a:pathLst>
                  <a:path w="4036429" h="4995" extrusionOk="0">
                    <a:moveTo>
                      <a:pt x="4036430"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45" name="Google Shape;745;p18"/>
              <p:cNvSpPr/>
              <p:nvPr/>
            </p:nvSpPr>
            <p:spPr>
              <a:xfrm>
                <a:off x="4417475" y="3553"/>
                <a:ext cx="4048" cy="4376032"/>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46" name="Google Shape;746;p18"/>
              <p:cNvSpPr/>
              <p:nvPr/>
            </p:nvSpPr>
            <p:spPr>
              <a:xfrm>
                <a:off x="3744754" y="1015662"/>
                <a:ext cx="4036430" cy="4995"/>
              </a:xfrm>
              <a:custGeom>
                <a:avLst/>
                <a:gdLst/>
                <a:ahLst/>
                <a:cxnLst/>
                <a:rect l="l" t="t" r="r" b="b"/>
                <a:pathLst>
                  <a:path w="4036430" h="4995" extrusionOk="0">
                    <a:moveTo>
                      <a:pt x="4036430"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47" name="Google Shape;747;p18"/>
              <p:cNvSpPr/>
              <p:nvPr/>
            </p:nvSpPr>
            <p:spPr>
              <a:xfrm>
                <a:off x="5758498" y="3553"/>
                <a:ext cx="4048" cy="4376032"/>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48" name="Google Shape;748;p18"/>
              <p:cNvSpPr/>
              <p:nvPr/>
            </p:nvSpPr>
            <p:spPr>
              <a:xfrm>
                <a:off x="3744483" y="2356696"/>
                <a:ext cx="4036417" cy="4995"/>
              </a:xfrm>
              <a:custGeom>
                <a:avLst/>
                <a:gdLst/>
                <a:ahLst/>
                <a:cxnLst/>
                <a:rect l="l" t="t" r="r" b="b"/>
                <a:pathLst>
                  <a:path w="4036417" h="4995" extrusionOk="0">
                    <a:moveTo>
                      <a:pt x="4036418"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49" name="Google Shape;749;p18"/>
              <p:cNvSpPr/>
              <p:nvPr/>
            </p:nvSpPr>
            <p:spPr>
              <a:xfrm>
                <a:off x="7099561" y="3553"/>
                <a:ext cx="4048" cy="4376032"/>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0" name="Google Shape;750;p18"/>
              <p:cNvSpPr/>
              <p:nvPr/>
            </p:nvSpPr>
            <p:spPr>
              <a:xfrm>
                <a:off x="3744216" y="3697731"/>
                <a:ext cx="4036442" cy="4991"/>
              </a:xfrm>
              <a:custGeom>
                <a:avLst/>
                <a:gdLst/>
                <a:ahLst/>
                <a:cxnLst/>
                <a:rect l="l" t="t" r="r" b="b"/>
                <a:pathLst>
                  <a:path w="4036442" h="4991" extrusionOk="0">
                    <a:moveTo>
                      <a:pt x="4036442" y="4991"/>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1" name="Google Shape;751;p18"/>
              <p:cNvSpPr/>
              <p:nvPr/>
            </p:nvSpPr>
            <p:spPr>
              <a:xfrm>
                <a:off x="4082210" y="3553"/>
                <a:ext cx="4048" cy="4376032"/>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2" name="Google Shape;752;p18"/>
              <p:cNvSpPr/>
              <p:nvPr/>
            </p:nvSpPr>
            <p:spPr>
              <a:xfrm>
                <a:off x="3744819" y="680404"/>
                <a:ext cx="4036445" cy="4995"/>
              </a:xfrm>
              <a:custGeom>
                <a:avLst/>
                <a:gdLst/>
                <a:ahLst/>
                <a:cxnLst/>
                <a:rect l="l" t="t" r="r" b="b"/>
                <a:pathLst>
                  <a:path w="4036445" h="4995" extrusionOk="0">
                    <a:moveTo>
                      <a:pt x="4036446"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3" name="Google Shape;753;p18"/>
              <p:cNvSpPr/>
              <p:nvPr/>
            </p:nvSpPr>
            <p:spPr>
              <a:xfrm>
                <a:off x="5423272" y="3553"/>
                <a:ext cx="4048" cy="4376032"/>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4" name="Google Shape;754;p18"/>
              <p:cNvSpPr/>
              <p:nvPr/>
            </p:nvSpPr>
            <p:spPr>
              <a:xfrm>
                <a:off x="3744551" y="2021439"/>
                <a:ext cx="4036430" cy="4995"/>
              </a:xfrm>
              <a:custGeom>
                <a:avLst/>
                <a:gdLst/>
                <a:ahLst/>
                <a:cxnLst/>
                <a:rect l="l" t="t" r="r" b="b"/>
                <a:pathLst>
                  <a:path w="4036430" h="4995" extrusionOk="0">
                    <a:moveTo>
                      <a:pt x="4036430"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5" name="Google Shape;755;p18"/>
              <p:cNvSpPr/>
              <p:nvPr/>
            </p:nvSpPr>
            <p:spPr>
              <a:xfrm>
                <a:off x="6764295" y="3553"/>
                <a:ext cx="4048" cy="4376032"/>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6" name="Google Shape;756;p18"/>
              <p:cNvSpPr/>
              <p:nvPr/>
            </p:nvSpPr>
            <p:spPr>
              <a:xfrm>
                <a:off x="3744284" y="3362473"/>
                <a:ext cx="4036454" cy="4991"/>
              </a:xfrm>
              <a:custGeom>
                <a:avLst/>
                <a:gdLst/>
                <a:ahLst/>
                <a:cxnLst/>
                <a:rect l="l" t="t" r="r" b="b"/>
                <a:pathLst>
                  <a:path w="4036454" h="4991" extrusionOk="0">
                    <a:moveTo>
                      <a:pt x="4036455" y="4991"/>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7" name="Google Shape;757;p18"/>
              <p:cNvSpPr/>
              <p:nvPr/>
            </p:nvSpPr>
            <p:spPr>
              <a:xfrm>
                <a:off x="4752741" y="3553"/>
                <a:ext cx="4048" cy="4376032"/>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8" name="Google Shape;758;p18"/>
              <p:cNvSpPr/>
              <p:nvPr/>
            </p:nvSpPr>
            <p:spPr>
              <a:xfrm>
                <a:off x="3744685" y="1350924"/>
                <a:ext cx="4036417" cy="4991"/>
              </a:xfrm>
              <a:custGeom>
                <a:avLst/>
                <a:gdLst/>
                <a:ahLst/>
                <a:cxnLst/>
                <a:rect l="l" t="t" r="r" b="b"/>
                <a:pathLst>
                  <a:path w="4036417" h="4991" extrusionOk="0">
                    <a:moveTo>
                      <a:pt x="4036418" y="4991"/>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9" name="Google Shape;759;p18"/>
              <p:cNvSpPr/>
              <p:nvPr/>
            </p:nvSpPr>
            <p:spPr>
              <a:xfrm>
                <a:off x="6093763" y="3553"/>
                <a:ext cx="4048" cy="4376032"/>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60" name="Google Shape;760;p18"/>
              <p:cNvSpPr/>
              <p:nvPr/>
            </p:nvSpPr>
            <p:spPr>
              <a:xfrm>
                <a:off x="3744418" y="2691954"/>
                <a:ext cx="4036441" cy="4995"/>
              </a:xfrm>
              <a:custGeom>
                <a:avLst/>
                <a:gdLst/>
                <a:ahLst/>
                <a:cxnLst/>
                <a:rect l="l" t="t" r="r" b="b"/>
                <a:pathLst>
                  <a:path w="4036441" h="4995" extrusionOk="0">
                    <a:moveTo>
                      <a:pt x="4036442"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61" name="Google Shape;761;p18"/>
              <p:cNvSpPr/>
              <p:nvPr/>
            </p:nvSpPr>
            <p:spPr>
              <a:xfrm>
                <a:off x="7434826" y="3553"/>
                <a:ext cx="4048" cy="4376032"/>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62" name="Google Shape;762;p18"/>
              <p:cNvSpPr/>
              <p:nvPr/>
            </p:nvSpPr>
            <p:spPr>
              <a:xfrm>
                <a:off x="3744151" y="4032989"/>
                <a:ext cx="4036426" cy="4995"/>
              </a:xfrm>
              <a:custGeom>
                <a:avLst/>
                <a:gdLst/>
                <a:ahLst/>
                <a:cxnLst/>
                <a:rect l="l" t="t" r="r" b="b"/>
                <a:pathLst>
                  <a:path w="4036426" h="4995" extrusionOk="0">
                    <a:moveTo>
                      <a:pt x="4036426"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763" name="Google Shape;763;p18"/>
            <p:cNvSpPr/>
            <p:nvPr/>
          </p:nvSpPr>
          <p:spPr>
            <a:xfrm>
              <a:off x="1061" y="511525"/>
              <a:ext cx="5812440" cy="7889"/>
            </a:xfrm>
            <a:custGeom>
              <a:avLst/>
              <a:gdLst/>
              <a:ahLst/>
              <a:cxnLst/>
              <a:rect l="l" t="t" r="r" b="b"/>
              <a:pathLst>
                <a:path w="4036417" h="4993" extrusionOk="0">
                  <a:moveTo>
                    <a:pt x="4036418" y="4994"/>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64" name="Google Shape;764;p18"/>
            <p:cNvSpPr/>
            <p:nvPr/>
          </p:nvSpPr>
          <p:spPr>
            <a:xfrm>
              <a:off x="1562512" y="-27948"/>
              <a:ext cx="6396" cy="6914131"/>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65" name="Google Shape;765;p18"/>
            <p:cNvSpPr/>
            <p:nvPr/>
          </p:nvSpPr>
          <p:spPr>
            <a:xfrm>
              <a:off x="671" y="2629421"/>
              <a:ext cx="5812482" cy="7886"/>
            </a:xfrm>
            <a:custGeom>
              <a:avLst/>
              <a:gdLst/>
              <a:ahLst/>
              <a:cxnLst/>
              <a:rect l="l" t="t" r="r" b="b"/>
              <a:pathLst>
                <a:path w="4036446" h="4991" extrusionOk="0">
                  <a:moveTo>
                    <a:pt x="4036446" y="4991"/>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66" name="Google Shape;766;p18"/>
            <p:cNvSpPr/>
            <p:nvPr/>
          </p:nvSpPr>
          <p:spPr>
            <a:xfrm>
              <a:off x="3680388" y="-27948"/>
              <a:ext cx="6396" cy="6914131"/>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67" name="Google Shape;767;p18"/>
            <p:cNvSpPr/>
            <p:nvPr/>
          </p:nvSpPr>
          <p:spPr>
            <a:xfrm>
              <a:off x="286" y="4747312"/>
              <a:ext cx="5812458" cy="7892"/>
            </a:xfrm>
            <a:custGeom>
              <a:avLst/>
              <a:gdLst/>
              <a:ahLst/>
              <a:cxnLst/>
              <a:rect l="l" t="t" r="r" b="b"/>
              <a:pathLst>
                <a:path w="4036429" h="4995" extrusionOk="0">
                  <a:moveTo>
                    <a:pt x="4036430"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68" name="Google Shape;768;p18"/>
            <p:cNvSpPr/>
            <p:nvPr/>
          </p:nvSpPr>
          <p:spPr>
            <a:xfrm>
              <a:off x="503541" y="-27948"/>
              <a:ext cx="6396" cy="6914131"/>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69" name="Google Shape;769;p18"/>
            <p:cNvSpPr/>
            <p:nvPr/>
          </p:nvSpPr>
          <p:spPr>
            <a:xfrm>
              <a:off x="870" y="1570470"/>
              <a:ext cx="5812459" cy="7892"/>
            </a:xfrm>
            <a:custGeom>
              <a:avLst/>
              <a:gdLst/>
              <a:ahLst/>
              <a:cxnLst/>
              <a:rect l="l" t="t" r="r" b="b"/>
              <a:pathLst>
                <a:path w="4036430" h="4995" extrusionOk="0">
                  <a:moveTo>
                    <a:pt x="4036430"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70" name="Google Shape;770;p18"/>
            <p:cNvSpPr/>
            <p:nvPr/>
          </p:nvSpPr>
          <p:spPr>
            <a:xfrm>
              <a:off x="2621418" y="-27948"/>
              <a:ext cx="6396" cy="6914131"/>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71" name="Google Shape;771;p18"/>
            <p:cNvSpPr/>
            <p:nvPr/>
          </p:nvSpPr>
          <p:spPr>
            <a:xfrm>
              <a:off x="479" y="3688366"/>
              <a:ext cx="5812440" cy="7892"/>
            </a:xfrm>
            <a:custGeom>
              <a:avLst/>
              <a:gdLst/>
              <a:ahLst/>
              <a:cxnLst/>
              <a:rect l="l" t="t" r="r" b="b"/>
              <a:pathLst>
                <a:path w="4036417" h="4995" extrusionOk="0">
                  <a:moveTo>
                    <a:pt x="4036418"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72" name="Google Shape;772;p18"/>
            <p:cNvSpPr/>
            <p:nvPr/>
          </p:nvSpPr>
          <p:spPr>
            <a:xfrm>
              <a:off x="4739359" y="-27948"/>
              <a:ext cx="6396" cy="6914131"/>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73" name="Google Shape;773;p18"/>
            <p:cNvSpPr/>
            <p:nvPr/>
          </p:nvSpPr>
          <p:spPr>
            <a:xfrm>
              <a:off x="95" y="5806263"/>
              <a:ext cx="5812476" cy="7886"/>
            </a:xfrm>
            <a:custGeom>
              <a:avLst/>
              <a:gdLst/>
              <a:ahLst/>
              <a:cxnLst/>
              <a:rect l="l" t="t" r="r" b="b"/>
              <a:pathLst>
                <a:path w="4036442" h="4991" extrusionOk="0">
                  <a:moveTo>
                    <a:pt x="4036442" y="4991"/>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74" name="Google Shape;774;p18"/>
            <p:cNvSpPr/>
            <p:nvPr/>
          </p:nvSpPr>
          <p:spPr>
            <a:xfrm>
              <a:off x="-25943" y="-27948"/>
              <a:ext cx="6396" cy="6914131"/>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75" name="Google Shape;775;p18"/>
            <p:cNvSpPr/>
            <p:nvPr/>
          </p:nvSpPr>
          <p:spPr>
            <a:xfrm>
              <a:off x="963" y="1040997"/>
              <a:ext cx="5812481" cy="7892"/>
            </a:xfrm>
            <a:custGeom>
              <a:avLst/>
              <a:gdLst/>
              <a:ahLst/>
              <a:cxnLst/>
              <a:rect l="l" t="t" r="r" b="b"/>
              <a:pathLst>
                <a:path w="4036445" h="4995" extrusionOk="0">
                  <a:moveTo>
                    <a:pt x="4036446"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76" name="Google Shape;776;p18"/>
            <p:cNvSpPr/>
            <p:nvPr/>
          </p:nvSpPr>
          <p:spPr>
            <a:xfrm>
              <a:off x="2091996" y="-27948"/>
              <a:ext cx="6396" cy="6914131"/>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77" name="Google Shape;777;p18"/>
            <p:cNvSpPr/>
            <p:nvPr/>
          </p:nvSpPr>
          <p:spPr>
            <a:xfrm>
              <a:off x="577" y="3158894"/>
              <a:ext cx="5812459" cy="7892"/>
            </a:xfrm>
            <a:custGeom>
              <a:avLst/>
              <a:gdLst/>
              <a:ahLst/>
              <a:cxnLst/>
              <a:rect l="l" t="t" r="r" b="b"/>
              <a:pathLst>
                <a:path w="4036430" h="4995" extrusionOk="0">
                  <a:moveTo>
                    <a:pt x="4036430"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78" name="Google Shape;778;p18"/>
            <p:cNvSpPr/>
            <p:nvPr/>
          </p:nvSpPr>
          <p:spPr>
            <a:xfrm>
              <a:off x="4209874" y="-27948"/>
              <a:ext cx="6396" cy="6914131"/>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79" name="Google Shape;779;p18"/>
            <p:cNvSpPr/>
            <p:nvPr/>
          </p:nvSpPr>
          <p:spPr>
            <a:xfrm>
              <a:off x="193" y="5276790"/>
              <a:ext cx="5812494" cy="7886"/>
            </a:xfrm>
            <a:custGeom>
              <a:avLst/>
              <a:gdLst/>
              <a:ahLst/>
              <a:cxnLst/>
              <a:rect l="l" t="t" r="r" b="b"/>
              <a:pathLst>
                <a:path w="4036454" h="4991" extrusionOk="0">
                  <a:moveTo>
                    <a:pt x="4036455" y="4991"/>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80" name="Google Shape;780;p18"/>
            <p:cNvSpPr/>
            <p:nvPr/>
          </p:nvSpPr>
          <p:spPr>
            <a:xfrm>
              <a:off x="1033026" y="-27948"/>
              <a:ext cx="6396" cy="6914131"/>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81" name="Google Shape;781;p18"/>
            <p:cNvSpPr/>
            <p:nvPr/>
          </p:nvSpPr>
          <p:spPr>
            <a:xfrm>
              <a:off x="770" y="2099949"/>
              <a:ext cx="5812440" cy="7886"/>
            </a:xfrm>
            <a:custGeom>
              <a:avLst/>
              <a:gdLst/>
              <a:ahLst/>
              <a:cxnLst/>
              <a:rect l="l" t="t" r="r" b="b"/>
              <a:pathLst>
                <a:path w="4036417" h="4991" extrusionOk="0">
                  <a:moveTo>
                    <a:pt x="4036418" y="4991"/>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82" name="Google Shape;782;p18"/>
            <p:cNvSpPr/>
            <p:nvPr/>
          </p:nvSpPr>
          <p:spPr>
            <a:xfrm>
              <a:off x="3150902" y="-27948"/>
              <a:ext cx="6396" cy="6914131"/>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83" name="Google Shape;783;p18"/>
            <p:cNvSpPr/>
            <p:nvPr/>
          </p:nvSpPr>
          <p:spPr>
            <a:xfrm>
              <a:off x="386" y="4217839"/>
              <a:ext cx="5812475" cy="7892"/>
            </a:xfrm>
            <a:custGeom>
              <a:avLst/>
              <a:gdLst/>
              <a:ahLst/>
              <a:cxnLst/>
              <a:rect l="l" t="t" r="r" b="b"/>
              <a:pathLst>
                <a:path w="4036441" h="4995" extrusionOk="0">
                  <a:moveTo>
                    <a:pt x="4036442"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84" name="Google Shape;784;p18"/>
            <p:cNvSpPr/>
            <p:nvPr/>
          </p:nvSpPr>
          <p:spPr>
            <a:xfrm>
              <a:off x="5268843" y="-27948"/>
              <a:ext cx="6396" cy="6914131"/>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85" name="Google Shape;785;p18"/>
            <p:cNvSpPr/>
            <p:nvPr/>
          </p:nvSpPr>
          <p:spPr>
            <a:xfrm>
              <a:off x="1" y="6335736"/>
              <a:ext cx="5812453" cy="7892"/>
            </a:xfrm>
            <a:custGeom>
              <a:avLst/>
              <a:gdLst/>
              <a:ahLst/>
              <a:cxnLst/>
              <a:rect l="l" t="t" r="r" b="b"/>
              <a:pathLst>
                <a:path w="4036426" h="4995" extrusionOk="0">
                  <a:moveTo>
                    <a:pt x="4036426"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786" name="Google Shape;786;p18"/>
          <p:cNvSpPr/>
          <p:nvPr/>
        </p:nvSpPr>
        <p:spPr>
          <a:xfrm>
            <a:off x="-12900" y="1417950"/>
            <a:ext cx="12217800" cy="4022100"/>
          </a:xfrm>
          <a:prstGeom prst="rect">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787" name="Google Shape;787;p1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88" name="Google Shape;788;p18"/>
          <p:cNvSpPr/>
          <p:nvPr/>
        </p:nvSpPr>
        <p:spPr>
          <a:xfrm>
            <a:off x="10538" y="512860"/>
            <a:ext cx="1589700" cy="528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789" name="Google Shape;789;p18"/>
          <p:cNvSpPr/>
          <p:nvPr/>
        </p:nvSpPr>
        <p:spPr>
          <a:xfrm rot="5400000">
            <a:off x="-280812" y="223542"/>
            <a:ext cx="1104000" cy="528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790" name="Google Shape;790;p18"/>
          <p:cNvSpPr/>
          <p:nvPr/>
        </p:nvSpPr>
        <p:spPr>
          <a:xfrm rot="5400000" flipH="1">
            <a:off x="3407" y="507548"/>
            <a:ext cx="530494" cy="530288"/>
          </a:xfrm>
          <a:custGeom>
            <a:avLst/>
            <a:gdLst/>
            <a:ahLst/>
            <a:cxnLst/>
            <a:rect l="l" t="t" r="r" b="b"/>
            <a:pathLst>
              <a:path w="335225" h="337763" extrusionOk="0">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91" name="Google Shape;791;p18"/>
          <p:cNvSpPr/>
          <p:nvPr/>
        </p:nvSpPr>
        <p:spPr>
          <a:xfrm rot="-5400000">
            <a:off x="4479785" y="6089759"/>
            <a:ext cx="1059900" cy="528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792" name="Google Shape;792;p18"/>
          <p:cNvSpPr/>
          <p:nvPr/>
        </p:nvSpPr>
        <p:spPr>
          <a:xfrm rot="10800000">
            <a:off x="3679865" y="5831195"/>
            <a:ext cx="1589700" cy="528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793" name="Google Shape;793;p18"/>
          <p:cNvSpPr/>
          <p:nvPr/>
        </p:nvSpPr>
        <p:spPr>
          <a:xfrm rot="-5400000" flipH="1">
            <a:off x="4744497" y="5830511"/>
            <a:ext cx="530494" cy="530288"/>
          </a:xfrm>
          <a:custGeom>
            <a:avLst/>
            <a:gdLst/>
            <a:ahLst/>
            <a:cxnLst/>
            <a:rect l="l" t="t" r="r" b="b"/>
            <a:pathLst>
              <a:path w="335225" h="337763" extrusionOk="0">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94" name="Google Shape;794;p18"/>
          <p:cNvSpPr/>
          <p:nvPr/>
        </p:nvSpPr>
        <p:spPr>
          <a:xfrm>
            <a:off x="536675" y="5813850"/>
            <a:ext cx="530400" cy="530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795" name="Google Shape;795;p18"/>
          <p:cNvSpPr/>
          <p:nvPr/>
        </p:nvSpPr>
        <p:spPr>
          <a:xfrm rot="5400000">
            <a:off x="10865500" y="266253"/>
            <a:ext cx="1061400" cy="528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796" name="Google Shape;796;p18"/>
          <p:cNvSpPr/>
          <p:nvPr/>
        </p:nvSpPr>
        <p:spPr>
          <a:xfrm>
            <a:off x="7963003" y="509759"/>
            <a:ext cx="1061400" cy="528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797" name="Google Shape;797;p18"/>
          <p:cNvSpPr/>
          <p:nvPr/>
        </p:nvSpPr>
        <p:spPr>
          <a:xfrm rot="10800000">
            <a:off x="7963001" y="-33541"/>
            <a:ext cx="528900" cy="10722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798" name="Google Shape;798;p18"/>
          <p:cNvSpPr/>
          <p:nvPr/>
        </p:nvSpPr>
        <p:spPr>
          <a:xfrm>
            <a:off x="7962207" y="509061"/>
            <a:ext cx="530494" cy="530288"/>
          </a:xfrm>
          <a:custGeom>
            <a:avLst/>
            <a:gdLst/>
            <a:ahLst/>
            <a:cxnLst/>
            <a:rect l="l" t="t" r="r" b="b"/>
            <a:pathLst>
              <a:path w="335225" h="337763" extrusionOk="0">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99" name="Google Shape;799;p18"/>
          <p:cNvSpPr/>
          <p:nvPr/>
        </p:nvSpPr>
        <p:spPr>
          <a:xfrm rot="10800000">
            <a:off x="11131750" y="6351003"/>
            <a:ext cx="1061400" cy="528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800" name="Google Shape;800;p18"/>
          <p:cNvSpPr/>
          <p:nvPr/>
        </p:nvSpPr>
        <p:spPr>
          <a:xfrm>
            <a:off x="9546625" y="5830450"/>
            <a:ext cx="530400" cy="530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801" name="Google Shape;801;p18"/>
          <p:cNvSpPr/>
          <p:nvPr/>
        </p:nvSpPr>
        <p:spPr>
          <a:xfrm>
            <a:off x="2090175" y="-28000"/>
            <a:ext cx="1589700" cy="5304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802" name="Google Shape;802;p18"/>
          <p:cNvSpPr/>
          <p:nvPr/>
        </p:nvSpPr>
        <p:spPr>
          <a:xfrm rot="5400000">
            <a:off x="2883825" y="237700"/>
            <a:ext cx="1061700" cy="5304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803" name="Google Shape;803;p18"/>
          <p:cNvSpPr/>
          <p:nvPr/>
        </p:nvSpPr>
        <p:spPr>
          <a:xfrm rot="10800000">
            <a:off x="3149431" y="-27943"/>
            <a:ext cx="530494" cy="530288"/>
          </a:xfrm>
          <a:custGeom>
            <a:avLst/>
            <a:gdLst/>
            <a:ahLst/>
            <a:cxnLst/>
            <a:rect l="l" t="t" r="r" b="b"/>
            <a:pathLst>
              <a:path w="335225" h="337763" extrusionOk="0">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04" name="Google Shape;804;p18"/>
          <p:cNvSpPr txBox="1">
            <a:spLocks noGrp="1"/>
          </p:cNvSpPr>
          <p:nvPr>
            <p:ph type="title" hasCustomPrompt="1"/>
          </p:nvPr>
        </p:nvSpPr>
        <p:spPr>
          <a:xfrm>
            <a:off x="258300" y="1857375"/>
            <a:ext cx="11675400" cy="26244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805" name="Google Shape;805;p18"/>
          <p:cNvSpPr txBox="1">
            <a:spLocks noGrp="1"/>
          </p:cNvSpPr>
          <p:nvPr>
            <p:ph type="body" idx="1"/>
          </p:nvPr>
        </p:nvSpPr>
        <p:spPr>
          <a:xfrm>
            <a:off x="258300" y="4537575"/>
            <a:ext cx="11675400" cy="415500"/>
          </a:xfrm>
          <a:prstGeom prst="rect">
            <a:avLst/>
          </a:prstGeom>
        </p:spPr>
        <p:txBody>
          <a:bodyPr spcFirstLastPara="1" wrap="square" lIns="121900" tIns="121900" rIns="121900" bIns="121900" anchor="t" anchorCtr="0">
            <a:normAutofit/>
          </a:bodyPr>
          <a:lstStyle>
            <a:lvl1pPr marL="457200" lvl="0" indent="-387350" algn="ctr">
              <a:spcBef>
                <a:spcPts val="0"/>
              </a:spcBef>
              <a:spcAft>
                <a:spcPts val="0"/>
              </a:spcAft>
              <a:buSzPts val="2500"/>
              <a:buChar char="●"/>
              <a:defRPr sz="2000"/>
            </a:lvl1pPr>
            <a:lvl2pPr marL="914400" lvl="1" indent="-381000" algn="ctr">
              <a:spcBef>
                <a:spcPts val="0"/>
              </a:spcBef>
              <a:spcAft>
                <a:spcPts val="0"/>
              </a:spcAft>
              <a:buSzPts val="2400"/>
              <a:buChar char="○"/>
              <a:defRPr/>
            </a:lvl2pPr>
            <a:lvl3pPr marL="1371600" lvl="2" indent="-381000" algn="ctr">
              <a:spcBef>
                <a:spcPts val="0"/>
              </a:spcBef>
              <a:spcAft>
                <a:spcPts val="0"/>
              </a:spcAft>
              <a:buSzPts val="2400"/>
              <a:buChar char="■"/>
              <a:defRPr/>
            </a:lvl3pPr>
            <a:lvl4pPr marL="1828800" lvl="3" indent="-381000" algn="ctr">
              <a:spcBef>
                <a:spcPts val="0"/>
              </a:spcBef>
              <a:spcAft>
                <a:spcPts val="0"/>
              </a:spcAft>
              <a:buSzPts val="2400"/>
              <a:buChar char="●"/>
              <a:defRPr/>
            </a:lvl4pPr>
            <a:lvl5pPr marL="2286000" lvl="4" indent="-381000" algn="ctr">
              <a:spcBef>
                <a:spcPts val="0"/>
              </a:spcBef>
              <a:spcAft>
                <a:spcPts val="0"/>
              </a:spcAft>
              <a:buSzPts val="2400"/>
              <a:buChar char="○"/>
              <a:defRPr/>
            </a:lvl5pPr>
            <a:lvl6pPr marL="2743200" lvl="5" indent="-381000" algn="ctr">
              <a:spcBef>
                <a:spcPts val="0"/>
              </a:spcBef>
              <a:spcAft>
                <a:spcPts val="0"/>
              </a:spcAft>
              <a:buSzPts val="2400"/>
              <a:buChar char="■"/>
              <a:defRPr/>
            </a:lvl6pPr>
            <a:lvl7pPr marL="3200400" lvl="6" indent="-381000" algn="ctr">
              <a:spcBef>
                <a:spcPts val="0"/>
              </a:spcBef>
              <a:spcAft>
                <a:spcPts val="0"/>
              </a:spcAft>
              <a:buSzPts val="2400"/>
              <a:buChar char="●"/>
              <a:defRPr/>
            </a:lvl7pPr>
            <a:lvl8pPr marL="3657600" lvl="7" indent="-381000" algn="ctr">
              <a:spcBef>
                <a:spcPts val="0"/>
              </a:spcBef>
              <a:spcAft>
                <a:spcPts val="0"/>
              </a:spcAft>
              <a:buSzPts val="2400"/>
              <a:buChar char="○"/>
              <a:defRPr/>
            </a:lvl8pPr>
            <a:lvl9pPr marL="4114800" lvl="8" indent="-381000" algn="ctr">
              <a:spcBef>
                <a:spcPts val="0"/>
              </a:spcBef>
              <a:spcAft>
                <a:spcPts val="0"/>
              </a:spcAft>
              <a:buSzPts val="2400"/>
              <a:buChar char="■"/>
              <a:defRPr/>
            </a:lvl9pPr>
          </a:lstStyle>
          <a:p>
            <a:endParaRPr/>
          </a:p>
        </p:txBody>
      </p:sp>
      <p:sp>
        <p:nvSpPr>
          <p:cNvPr id="806" name="Google Shape;806;p18"/>
          <p:cNvSpPr txBox="1">
            <a:spLocks noGrp="1"/>
          </p:cNvSpPr>
          <p:nvPr>
            <p:ph type="sldNum" idx="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807" name="Google Shape;807;p18"/>
          <p:cNvSpPr/>
          <p:nvPr/>
        </p:nvSpPr>
        <p:spPr>
          <a:xfrm rot="10800000" flipH="1">
            <a:off x="6899335" y="6355049"/>
            <a:ext cx="1589700" cy="5304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808" name="Google Shape;808;p18"/>
          <p:cNvSpPr/>
          <p:nvPr/>
        </p:nvSpPr>
        <p:spPr>
          <a:xfrm rot="5400000" flipH="1">
            <a:off x="7690446" y="6086844"/>
            <a:ext cx="1066800" cy="5304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809" name="Google Shape;809;p18"/>
          <p:cNvSpPr/>
          <p:nvPr/>
        </p:nvSpPr>
        <p:spPr>
          <a:xfrm flipH="1">
            <a:off x="7961417" y="6357955"/>
            <a:ext cx="530494" cy="530288"/>
          </a:xfrm>
          <a:custGeom>
            <a:avLst/>
            <a:gdLst/>
            <a:ahLst/>
            <a:cxnLst/>
            <a:rect l="l" t="t" r="r" b="b"/>
            <a:pathLst>
              <a:path w="335225" h="337763" extrusionOk="0">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10" name="Google Shape;810;p18"/>
          <p:cNvSpPr/>
          <p:nvPr/>
        </p:nvSpPr>
        <p:spPr>
          <a:xfrm>
            <a:off x="1554480" y="5821350"/>
            <a:ext cx="528900" cy="10614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Tree>
  </p:cSld>
  <p:clrMapOvr>
    <a:masterClrMapping/>
  </p:clrMapOvr>
  <p:transition spd="slow">
    <p:push/>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11"/>
        <p:cNvGrpSpPr/>
        <p:nvPr/>
      </p:nvGrpSpPr>
      <p:grpSpPr>
        <a:xfrm>
          <a:off x="0" y="0"/>
          <a:ext cx="0" cy="0"/>
          <a:chOff x="0" y="0"/>
          <a:chExt cx="0" cy="0"/>
        </a:xfrm>
      </p:grpSpPr>
      <p:sp>
        <p:nvSpPr>
          <p:cNvPr id="812" name="Google Shape;812;p1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6"/>
        <p:cNvGrpSpPr/>
        <p:nvPr/>
      </p:nvGrpSpPr>
      <p:grpSpPr>
        <a:xfrm>
          <a:off x="0" y="0"/>
          <a:ext cx="0" cy="0"/>
          <a:chOff x="0" y="0"/>
          <a:chExt cx="0" cy="0"/>
        </a:xfrm>
      </p:grpSpPr>
      <p:grpSp>
        <p:nvGrpSpPr>
          <p:cNvPr id="67" name="Google Shape;67;p3"/>
          <p:cNvGrpSpPr/>
          <p:nvPr/>
        </p:nvGrpSpPr>
        <p:grpSpPr>
          <a:xfrm>
            <a:off x="-25943" y="-27948"/>
            <a:ext cx="12217854" cy="6911067"/>
            <a:chOff x="-25943" y="-27948"/>
            <a:chExt cx="12217854" cy="6911067"/>
          </a:xfrm>
        </p:grpSpPr>
        <p:grpSp>
          <p:nvGrpSpPr>
            <p:cNvPr id="68" name="Google Shape;68;p3"/>
            <p:cNvGrpSpPr/>
            <p:nvPr/>
          </p:nvGrpSpPr>
          <p:grpSpPr>
            <a:xfrm>
              <a:off x="5816035" y="-27948"/>
              <a:ext cx="6375876" cy="6911067"/>
              <a:chOff x="3744151" y="3553"/>
              <a:chExt cx="4037153" cy="4376032"/>
            </a:xfrm>
          </p:grpSpPr>
          <p:sp>
            <p:nvSpPr>
              <p:cNvPr id="69" name="Google Shape;69;p3"/>
              <p:cNvSpPr/>
              <p:nvPr/>
            </p:nvSpPr>
            <p:spPr>
              <a:xfrm>
                <a:off x="3746964" y="3553"/>
                <a:ext cx="4048" cy="4376032"/>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 name="Google Shape;70;p3"/>
              <p:cNvSpPr/>
              <p:nvPr/>
            </p:nvSpPr>
            <p:spPr>
              <a:xfrm>
                <a:off x="3744887" y="345147"/>
                <a:ext cx="4036417" cy="4993"/>
              </a:xfrm>
              <a:custGeom>
                <a:avLst/>
                <a:gdLst/>
                <a:ahLst/>
                <a:cxnLst/>
                <a:rect l="l" t="t" r="r" b="b"/>
                <a:pathLst>
                  <a:path w="4036417" h="4993" extrusionOk="0">
                    <a:moveTo>
                      <a:pt x="4036418" y="4994"/>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1" name="Google Shape;71;p3"/>
              <p:cNvSpPr/>
              <p:nvPr/>
            </p:nvSpPr>
            <p:spPr>
              <a:xfrm>
                <a:off x="5088007" y="3553"/>
                <a:ext cx="4048" cy="4376032"/>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2" name="Google Shape;72;p3"/>
              <p:cNvSpPr/>
              <p:nvPr/>
            </p:nvSpPr>
            <p:spPr>
              <a:xfrm>
                <a:off x="3744616" y="1686181"/>
                <a:ext cx="4036446" cy="4991"/>
              </a:xfrm>
              <a:custGeom>
                <a:avLst/>
                <a:gdLst/>
                <a:ahLst/>
                <a:cxnLst/>
                <a:rect l="l" t="t" r="r" b="b"/>
                <a:pathLst>
                  <a:path w="4036446" h="4991" extrusionOk="0">
                    <a:moveTo>
                      <a:pt x="4036446" y="4991"/>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3" name="Google Shape;73;p3"/>
              <p:cNvSpPr/>
              <p:nvPr/>
            </p:nvSpPr>
            <p:spPr>
              <a:xfrm>
                <a:off x="6429029" y="3553"/>
                <a:ext cx="4048" cy="4376032"/>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4" name="Google Shape;74;p3"/>
              <p:cNvSpPr/>
              <p:nvPr/>
            </p:nvSpPr>
            <p:spPr>
              <a:xfrm>
                <a:off x="3744349" y="3027212"/>
                <a:ext cx="4036429" cy="4995"/>
              </a:xfrm>
              <a:custGeom>
                <a:avLst/>
                <a:gdLst/>
                <a:ahLst/>
                <a:cxnLst/>
                <a:rect l="l" t="t" r="r" b="b"/>
                <a:pathLst>
                  <a:path w="4036429" h="4995" extrusionOk="0">
                    <a:moveTo>
                      <a:pt x="4036430"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 name="Google Shape;75;p3"/>
              <p:cNvSpPr/>
              <p:nvPr/>
            </p:nvSpPr>
            <p:spPr>
              <a:xfrm>
                <a:off x="4417475" y="3553"/>
                <a:ext cx="4048" cy="4376032"/>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6" name="Google Shape;76;p3"/>
              <p:cNvSpPr/>
              <p:nvPr/>
            </p:nvSpPr>
            <p:spPr>
              <a:xfrm>
                <a:off x="3744754" y="1015662"/>
                <a:ext cx="4036430" cy="4995"/>
              </a:xfrm>
              <a:custGeom>
                <a:avLst/>
                <a:gdLst/>
                <a:ahLst/>
                <a:cxnLst/>
                <a:rect l="l" t="t" r="r" b="b"/>
                <a:pathLst>
                  <a:path w="4036430" h="4995" extrusionOk="0">
                    <a:moveTo>
                      <a:pt x="4036430"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7" name="Google Shape;77;p3"/>
              <p:cNvSpPr/>
              <p:nvPr/>
            </p:nvSpPr>
            <p:spPr>
              <a:xfrm>
                <a:off x="5758498" y="3553"/>
                <a:ext cx="4048" cy="4376032"/>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8" name="Google Shape;78;p3"/>
              <p:cNvSpPr/>
              <p:nvPr/>
            </p:nvSpPr>
            <p:spPr>
              <a:xfrm>
                <a:off x="3744483" y="2356696"/>
                <a:ext cx="4036417" cy="4995"/>
              </a:xfrm>
              <a:custGeom>
                <a:avLst/>
                <a:gdLst/>
                <a:ahLst/>
                <a:cxnLst/>
                <a:rect l="l" t="t" r="r" b="b"/>
                <a:pathLst>
                  <a:path w="4036417" h="4995" extrusionOk="0">
                    <a:moveTo>
                      <a:pt x="4036418"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9" name="Google Shape;79;p3"/>
              <p:cNvSpPr/>
              <p:nvPr/>
            </p:nvSpPr>
            <p:spPr>
              <a:xfrm>
                <a:off x="7099561" y="3553"/>
                <a:ext cx="4048" cy="4376032"/>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0" name="Google Shape;80;p3"/>
              <p:cNvSpPr/>
              <p:nvPr/>
            </p:nvSpPr>
            <p:spPr>
              <a:xfrm>
                <a:off x="3744216" y="3697731"/>
                <a:ext cx="4036442" cy="4991"/>
              </a:xfrm>
              <a:custGeom>
                <a:avLst/>
                <a:gdLst/>
                <a:ahLst/>
                <a:cxnLst/>
                <a:rect l="l" t="t" r="r" b="b"/>
                <a:pathLst>
                  <a:path w="4036442" h="4991" extrusionOk="0">
                    <a:moveTo>
                      <a:pt x="4036442" y="4991"/>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1" name="Google Shape;81;p3"/>
              <p:cNvSpPr/>
              <p:nvPr/>
            </p:nvSpPr>
            <p:spPr>
              <a:xfrm>
                <a:off x="4082210" y="3553"/>
                <a:ext cx="4048" cy="4376032"/>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2" name="Google Shape;82;p3"/>
              <p:cNvSpPr/>
              <p:nvPr/>
            </p:nvSpPr>
            <p:spPr>
              <a:xfrm>
                <a:off x="3744819" y="680404"/>
                <a:ext cx="4036445" cy="4995"/>
              </a:xfrm>
              <a:custGeom>
                <a:avLst/>
                <a:gdLst/>
                <a:ahLst/>
                <a:cxnLst/>
                <a:rect l="l" t="t" r="r" b="b"/>
                <a:pathLst>
                  <a:path w="4036445" h="4995" extrusionOk="0">
                    <a:moveTo>
                      <a:pt x="4036446"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3" name="Google Shape;83;p3"/>
              <p:cNvSpPr/>
              <p:nvPr/>
            </p:nvSpPr>
            <p:spPr>
              <a:xfrm>
                <a:off x="5423272" y="3553"/>
                <a:ext cx="4048" cy="4376032"/>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4" name="Google Shape;84;p3"/>
              <p:cNvSpPr/>
              <p:nvPr/>
            </p:nvSpPr>
            <p:spPr>
              <a:xfrm>
                <a:off x="3744551" y="2021439"/>
                <a:ext cx="4036430" cy="4995"/>
              </a:xfrm>
              <a:custGeom>
                <a:avLst/>
                <a:gdLst/>
                <a:ahLst/>
                <a:cxnLst/>
                <a:rect l="l" t="t" r="r" b="b"/>
                <a:pathLst>
                  <a:path w="4036430" h="4995" extrusionOk="0">
                    <a:moveTo>
                      <a:pt x="4036430"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5" name="Google Shape;85;p3"/>
              <p:cNvSpPr/>
              <p:nvPr/>
            </p:nvSpPr>
            <p:spPr>
              <a:xfrm>
                <a:off x="6764295" y="3553"/>
                <a:ext cx="4048" cy="4376032"/>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6" name="Google Shape;86;p3"/>
              <p:cNvSpPr/>
              <p:nvPr/>
            </p:nvSpPr>
            <p:spPr>
              <a:xfrm>
                <a:off x="3744284" y="3362473"/>
                <a:ext cx="4036454" cy="4991"/>
              </a:xfrm>
              <a:custGeom>
                <a:avLst/>
                <a:gdLst/>
                <a:ahLst/>
                <a:cxnLst/>
                <a:rect l="l" t="t" r="r" b="b"/>
                <a:pathLst>
                  <a:path w="4036454" h="4991" extrusionOk="0">
                    <a:moveTo>
                      <a:pt x="4036455" y="4991"/>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7" name="Google Shape;87;p3"/>
              <p:cNvSpPr/>
              <p:nvPr/>
            </p:nvSpPr>
            <p:spPr>
              <a:xfrm>
                <a:off x="4752741" y="3553"/>
                <a:ext cx="4048" cy="4376032"/>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8" name="Google Shape;88;p3"/>
              <p:cNvSpPr/>
              <p:nvPr/>
            </p:nvSpPr>
            <p:spPr>
              <a:xfrm>
                <a:off x="3744685" y="1350924"/>
                <a:ext cx="4036417" cy="4991"/>
              </a:xfrm>
              <a:custGeom>
                <a:avLst/>
                <a:gdLst/>
                <a:ahLst/>
                <a:cxnLst/>
                <a:rect l="l" t="t" r="r" b="b"/>
                <a:pathLst>
                  <a:path w="4036417" h="4991" extrusionOk="0">
                    <a:moveTo>
                      <a:pt x="4036418" y="4991"/>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9" name="Google Shape;89;p3"/>
              <p:cNvSpPr/>
              <p:nvPr/>
            </p:nvSpPr>
            <p:spPr>
              <a:xfrm>
                <a:off x="6093763" y="3553"/>
                <a:ext cx="4048" cy="4376032"/>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0" name="Google Shape;90;p3"/>
              <p:cNvSpPr/>
              <p:nvPr/>
            </p:nvSpPr>
            <p:spPr>
              <a:xfrm>
                <a:off x="3744418" y="2691954"/>
                <a:ext cx="4036441" cy="4995"/>
              </a:xfrm>
              <a:custGeom>
                <a:avLst/>
                <a:gdLst/>
                <a:ahLst/>
                <a:cxnLst/>
                <a:rect l="l" t="t" r="r" b="b"/>
                <a:pathLst>
                  <a:path w="4036441" h="4995" extrusionOk="0">
                    <a:moveTo>
                      <a:pt x="4036442"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1" name="Google Shape;91;p3"/>
              <p:cNvSpPr/>
              <p:nvPr/>
            </p:nvSpPr>
            <p:spPr>
              <a:xfrm>
                <a:off x="7434826" y="3553"/>
                <a:ext cx="4048" cy="4376032"/>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2" name="Google Shape;92;p3"/>
              <p:cNvSpPr/>
              <p:nvPr/>
            </p:nvSpPr>
            <p:spPr>
              <a:xfrm>
                <a:off x="3744151" y="4032989"/>
                <a:ext cx="4036426" cy="4995"/>
              </a:xfrm>
              <a:custGeom>
                <a:avLst/>
                <a:gdLst/>
                <a:ahLst/>
                <a:cxnLst/>
                <a:rect l="l" t="t" r="r" b="b"/>
                <a:pathLst>
                  <a:path w="4036426" h="4995" extrusionOk="0">
                    <a:moveTo>
                      <a:pt x="4036426"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93" name="Google Shape;93;p3"/>
            <p:cNvSpPr/>
            <p:nvPr/>
          </p:nvSpPr>
          <p:spPr>
            <a:xfrm>
              <a:off x="1061" y="511525"/>
              <a:ext cx="5812440" cy="7889"/>
            </a:xfrm>
            <a:custGeom>
              <a:avLst/>
              <a:gdLst/>
              <a:ahLst/>
              <a:cxnLst/>
              <a:rect l="l" t="t" r="r" b="b"/>
              <a:pathLst>
                <a:path w="4036417" h="4993" extrusionOk="0">
                  <a:moveTo>
                    <a:pt x="4036418" y="4994"/>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4" name="Google Shape;94;p3"/>
            <p:cNvSpPr/>
            <p:nvPr/>
          </p:nvSpPr>
          <p:spPr>
            <a:xfrm>
              <a:off x="1562512" y="-27948"/>
              <a:ext cx="6393" cy="6911067"/>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5" name="Google Shape;95;p3"/>
            <p:cNvSpPr/>
            <p:nvPr/>
          </p:nvSpPr>
          <p:spPr>
            <a:xfrm>
              <a:off x="671" y="2629421"/>
              <a:ext cx="5812482" cy="7886"/>
            </a:xfrm>
            <a:custGeom>
              <a:avLst/>
              <a:gdLst/>
              <a:ahLst/>
              <a:cxnLst/>
              <a:rect l="l" t="t" r="r" b="b"/>
              <a:pathLst>
                <a:path w="4036446" h="4991" extrusionOk="0">
                  <a:moveTo>
                    <a:pt x="4036446" y="4991"/>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6" name="Google Shape;96;p3"/>
            <p:cNvSpPr/>
            <p:nvPr/>
          </p:nvSpPr>
          <p:spPr>
            <a:xfrm>
              <a:off x="3680388" y="-27948"/>
              <a:ext cx="6393" cy="6911067"/>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7" name="Google Shape;97;p3"/>
            <p:cNvSpPr/>
            <p:nvPr/>
          </p:nvSpPr>
          <p:spPr>
            <a:xfrm>
              <a:off x="286" y="4747312"/>
              <a:ext cx="5812458" cy="7892"/>
            </a:xfrm>
            <a:custGeom>
              <a:avLst/>
              <a:gdLst/>
              <a:ahLst/>
              <a:cxnLst/>
              <a:rect l="l" t="t" r="r" b="b"/>
              <a:pathLst>
                <a:path w="4036429" h="4995" extrusionOk="0">
                  <a:moveTo>
                    <a:pt x="4036430"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8" name="Google Shape;98;p3"/>
            <p:cNvSpPr/>
            <p:nvPr/>
          </p:nvSpPr>
          <p:spPr>
            <a:xfrm>
              <a:off x="503541" y="-27948"/>
              <a:ext cx="6393" cy="6911067"/>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9" name="Google Shape;99;p3"/>
            <p:cNvSpPr/>
            <p:nvPr/>
          </p:nvSpPr>
          <p:spPr>
            <a:xfrm>
              <a:off x="870" y="1570470"/>
              <a:ext cx="5812459" cy="7892"/>
            </a:xfrm>
            <a:custGeom>
              <a:avLst/>
              <a:gdLst/>
              <a:ahLst/>
              <a:cxnLst/>
              <a:rect l="l" t="t" r="r" b="b"/>
              <a:pathLst>
                <a:path w="4036430" h="4995" extrusionOk="0">
                  <a:moveTo>
                    <a:pt x="4036430"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0" name="Google Shape;100;p3"/>
            <p:cNvSpPr/>
            <p:nvPr/>
          </p:nvSpPr>
          <p:spPr>
            <a:xfrm>
              <a:off x="2621418" y="-27948"/>
              <a:ext cx="6393" cy="6911067"/>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1" name="Google Shape;101;p3"/>
            <p:cNvSpPr/>
            <p:nvPr/>
          </p:nvSpPr>
          <p:spPr>
            <a:xfrm>
              <a:off x="479" y="3688366"/>
              <a:ext cx="5812440" cy="7892"/>
            </a:xfrm>
            <a:custGeom>
              <a:avLst/>
              <a:gdLst/>
              <a:ahLst/>
              <a:cxnLst/>
              <a:rect l="l" t="t" r="r" b="b"/>
              <a:pathLst>
                <a:path w="4036417" h="4995" extrusionOk="0">
                  <a:moveTo>
                    <a:pt x="4036418"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2" name="Google Shape;102;p3"/>
            <p:cNvSpPr/>
            <p:nvPr/>
          </p:nvSpPr>
          <p:spPr>
            <a:xfrm>
              <a:off x="4739359" y="-27948"/>
              <a:ext cx="6393" cy="6911067"/>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3" name="Google Shape;103;p3"/>
            <p:cNvSpPr/>
            <p:nvPr/>
          </p:nvSpPr>
          <p:spPr>
            <a:xfrm>
              <a:off x="95" y="5806263"/>
              <a:ext cx="5812476" cy="7886"/>
            </a:xfrm>
            <a:custGeom>
              <a:avLst/>
              <a:gdLst/>
              <a:ahLst/>
              <a:cxnLst/>
              <a:rect l="l" t="t" r="r" b="b"/>
              <a:pathLst>
                <a:path w="4036442" h="4991" extrusionOk="0">
                  <a:moveTo>
                    <a:pt x="4036442" y="4991"/>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4" name="Google Shape;104;p3"/>
            <p:cNvSpPr/>
            <p:nvPr/>
          </p:nvSpPr>
          <p:spPr>
            <a:xfrm>
              <a:off x="-25943" y="-27948"/>
              <a:ext cx="6393" cy="6911067"/>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5" name="Google Shape;105;p3"/>
            <p:cNvSpPr/>
            <p:nvPr/>
          </p:nvSpPr>
          <p:spPr>
            <a:xfrm>
              <a:off x="963" y="1040997"/>
              <a:ext cx="5812481" cy="7892"/>
            </a:xfrm>
            <a:custGeom>
              <a:avLst/>
              <a:gdLst/>
              <a:ahLst/>
              <a:cxnLst/>
              <a:rect l="l" t="t" r="r" b="b"/>
              <a:pathLst>
                <a:path w="4036445" h="4995" extrusionOk="0">
                  <a:moveTo>
                    <a:pt x="4036446"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6" name="Google Shape;106;p3"/>
            <p:cNvSpPr/>
            <p:nvPr/>
          </p:nvSpPr>
          <p:spPr>
            <a:xfrm>
              <a:off x="2091996" y="-27948"/>
              <a:ext cx="6393" cy="6911067"/>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7" name="Google Shape;107;p3"/>
            <p:cNvSpPr/>
            <p:nvPr/>
          </p:nvSpPr>
          <p:spPr>
            <a:xfrm>
              <a:off x="577" y="3158894"/>
              <a:ext cx="5812459" cy="7892"/>
            </a:xfrm>
            <a:custGeom>
              <a:avLst/>
              <a:gdLst/>
              <a:ahLst/>
              <a:cxnLst/>
              <a:rect l="l" t="t" r="r" b="b"/>
              <a:pathLst>
                <a:path w="4036430" h="4995" extrusionOk="0">
                  <a:moveTo>
                    <a:pt x="4036430"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8" name="Google Shape;108;p3"/>
            <p:cNvSpPr/>
            <p:nvPr/>
          </p:nvSpPr>
          <p:spPr>
            <a:xfrm>
              <a:off x="4209874" y="-27948"/>
              <a:ext cx="6393" cy="6911067"/>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9" name="Google Shape;109;p3"/>
            <p:cNvSpPr/>
            <p:nvPr/>
          </p:nvSpPr>
          <p:spPr>
            <a:xfrm>
              <a:off x="193" y="5276790"/>
              <a:ext cx="5812494" cy="7886"/>
            </a:xfrm>
            <a:custGeom>
              <a:avLst/>
              <a:gdLst/>
              <a:ahLst/>
              <a:cxnLst/>
              <a:rect l="l" t="t" r="r" b="b"/>
              <a:pathLst>
                <a:path w="4036454" h="4991" extrusionOk="0">
                  <a:moveTo>
                    <a:pt x="4036455" y="4991"/>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0" name="Google Shape;110;p3"/>
            <p:cNvSpPr/>
            <p:nvPr/>
          </p:nvSpPr>
          <p:spPr>
            <a:xfrm>
              <a:off x="1033026" y="-27948"/>
              <a:ext cx="6393" cy="6911067"/>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1" name="Google Shape;111;p3"/>
            <p:cNvSpPr/>
            <p:nvPr/>
          </p:nvSpPr>
          <p:spPr>
            <a:xfrm>
              <a:off x="770" y="2099949"/>
              <a:ext cx="5812440" cy="7886"/>
            </a:xfrm>
            <a:custGeom>
              <a:avLst/>
              <a:gdLst/>
              <a:ahLst/>
              <a:cxnLst/>
              <a:rect l="l" t="t" r="r" b="b"/>
              <a:pathLst>
                <a:path w="4036417" h="4991" extrusionOk="0">
                  <a:moveTo>
                    <a:pt x="4036418" y="4991"/>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2" name="Google Shape;112;p3"/>
            <p:cNvSpPr/>
            <p:nvPr/>
          </p:nvSpPr>
          <p:spPr>
            <a:xfrm>
              <a:off x="3150902" y="-27948"/>
              <a:ext cx="6393" cy="6911067"/>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3" name="Google Shape;113;p3"/>
            <p:cNvSpPr/>
            <p:nvPr/>
          </p:nvSpPr>
          <p:spPr>
            <a:xfrm>
              <a:off x="386" y="4217839"/>
              <a:ext cx="5812475" cy="7892"/>
            </a:xfrm>
            <a:custGeom>
              <a:avLst/>
              <a:gdLst/>
              <a:ahLst/>
              <a:cxnLst/>
              <a:rect l="l" t="t" r="r" b="b"/>
              <a:pathLst>
                <a:path w="4036441" h="4995" extrusionOk="0">
                  <a:moveTo>
                    <a:pt x="4036442"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4" name="Google Shape;114;p3"/>
            <p:cNvSpPr/>
            <p:nvPr/>
          </p:nvSpPr>
          <p:spPr>
            <a:xfrm>
              <a:off x="5268843" y="-27948"/>
              <a:ext cx="6393" cy="6911067"/>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5" name="Google Shape;115;p3"/>
            <p:cNvSpPr/>
            <p:nvPr/>
          </p:nvSpPr>
          <p:spPr>
            <a:xfrm>
              <a:off x="1" y="6335736"/>
              <a:ext cx="5812453" cy="7892"/>
            </a:xfrm>
            <a:custGeom>
              <a:avLst/>
              <a:gdLst/>
              <a:ahLst/>
              <a:cxnLst/>
              <a:rect l="l" t="t" r="r" b="b"/>
              <a:pathLst>
                <a:path w="4036426" h="4995" extrusionOk="0">
                  <a:moveTo>
                    <a:pt x="4036426"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116" name="Google Shape;116;p3"/>
          <p:cNvSpPr/>
          <p:nvPr/>
        </p:nvSpPr>
        <p:spPr>
          <a:xfrm>
            <a:off x="1377300" y="2027550"/>
            <a:ext cx="9437400" cy="4022100"/>
          </a:xfrm>
          <a:prstGeom prst="rect">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117" name="Google Shape;117;p3"/>
          <p:cNvSpPr txBox="1">
            <a:spLocks noGrp="1"/>
          </p:cNvSpPr>
          <p:nvPr>
            <p:ph type="title"/>
          </p:nvPr>
        </p:nvSpPr>
        <p:spPr>
          <a:xfrm>
            <a:off x="1911300" y="2326725"/>
            <a:ext cx="8369400" cy="1812900"/>
          </a:xfrm>
          <a:prstGeom prst="rect">
            <a:avLst/>
          </a:prstGeom>
        </p:spPr>
        <p:txBody>
          <a:bodyPr spcFirstLastPara="1" wrap="square" lIns="121900" tIns="121900" rIns="121900" bIns="121900" anchor="ctr" anchorCtr="0">
            <a:normAutofit/>
          </a:bodyPr>
          <a:lstStyle>
            <a:lvl1pPr lvl="0" algn="ctr">
              <a:spcBef>
                <a:spcPts val="0"/>
              </a:spcBef>
              <a:spcAft>
                <a:spcPts val="0"/>
              </a:spcAft>
              <a:buSzPts val="4800"/>
              <a:buNone/>
              <a:defRPr sz="60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18" name="Google Shape;118;p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19" name="Google Shape;119;p3"/>
          <p:cNvSpPr txBox="1">
            <a:spLocks noGrp="1"/>
          </p:cNvSpPr>
          <p:nvPr>
            <p:ph type="body" idx="1"/>
          </p:nvPr>
        </p:nvSpPr>
        <p:spPr>
          <a:xfrm>
            <a:off x="1911300" y="4386075"/>
            <a:ext cx="8369400" cy="1212000"/>
          </a:xfrm>
          <a:prstGeom prst="rect">
            <a:avLst/>
          </a:prstGeom>
        </p:spPr>
        <p:txBody>
          <a:bodyPr spcFirstLastPara="1" wrap="square" lIns="121900" tIns="121900" rIns="121900" bIns="121900" anchor="t" anchorCtr="0">
            <a:normAutofit/>
          </a:bodyPr>
          <a:lstStyle>
            <a:lvl1pPr marL="457200" lvl="0" indent="-387350" algn="ctr" rtl="0">
              <a:spcBef>
                <a:spcPts val="0"/>
              </a:spcBef>
              <a:spcAft>
                <a:spcPts val="0"/>
              </a:spcAft>
              <a:buSzPts val="2500"/>
              <a:buChar char="●"/>
              <a:defRPr/>
            </a:lvl1pPr>
            <a:lvl2pPr marL="914400" lvl="1" indent="-381000" algn="ctr" rtl="0">
              <a:spcBef>
                <a:spcPts val="0"/>
              </a:spcBef>
              <a:spcAft>
                <a:spcPts val="0"/>
              </a:spcAft>
              <a:buSzPts val="2400"/>
              <a:buChar char="○"/>
              <a:defRPr/>
            </a:lvl2pPr>
            <a:lvl3pPr marL="1371600" lvl="2" indent="-381000" algn="ctr" rtl="0">
              <a:spcBef>
                <a:spcPts val="0"/>
              </a:spcBef>
              <a:spcAft>
                <a:spcPts val="0"/>
              </a:spcAft>
              <a:buSzPts val="2400"/>
              <a:buChar char="■"/>
              <a:defRPr/>
            </a:lvl3pPr>
            <a:lvl4pPr marL="1828800" lvl="3" indent="-381000" algn="ctr" rtl="0">
              <a:spcBef>
                <a:spcPts val="0"/>
              </a:spcBef>
              <a:spcAft>
                <a:spcPts val="0"/>
              </a:spcAft>
              <a:buSzPts val="2400"/>
              <a:buChar char="●"/>
              <a:defRPr/>
            </a:lvl4pPr>
            <a:lvl5pPr marL="2286000" lvl="4" indent="-381000" algn="ctr" rtl="0">
              <a:spcBef>
                <a:spcPts val="0"/>
              </a:spcBef>
              <a:spcAft>
                <a:spcPts val="0"/>
              </a:spcAft>
              <a:buSzPts val="2400"/>
              <a:buChar char="○"/>
              <a:defRPr/>
            </a:lvl5pPr>
            <a:lvl6pPr marL="2743200" lvl="5" indent="-381000" algn="ctr" rtl="0">
              <a:spcBef>
                <a:spcPts val="0"/>
              </a:spcBef>
              <a:spcAft>
                <a:spcPts val="0"/>
              </a:spcAft>
              <a:buSzPts val="2400"/>
              <a:buChar char="■"/>
              <a:defRPr/>
            </a:lvl6pPr>
            <a:lvl7pPr marL="3200400" lvl="6" indent="-381000" algn="ctr" rtl="0">
              <a:spcBef>
                <a:spcPts val="0"/>
              </a:spcBef>
              <a:spcAft>
                <a:spcPts val="0"/>
              </a:spcAft>
              <a:buSzPts val="2400"/>
              <a:buChar char="●"/>
              <a:defRPr/>
            </a:lvl7pPr>
            <a:lvl8pPr marL="3657600" lvl="7" indent="-381000" algn="ctr" rtl="0">
              <a:spcBef>
                <a:spcPts val="0"/>
              </a:spcBef>
              <a:spcAft>
                <a:spcPts val="0"/>
              </a:spcAft>
              <a:buSzPts val="2400"/>
              <a:buChar char="○"/>
              <a:defRPr/>
            </a:lvl8pPr>
            <a:lvl9pPr marL="4114800" lvl="8" indent="-381000" algn="ctr" rtl="0">
              <a:spcBef>
                <a:spcPts val="0"/>
              </a:spcBef>
              <a:spcAft>
                <a:spcPts val="0"/>
              </a:spcAft>
              <a:buSzPts val="2400"/>
              <a:buChar char="■"/>
              <a:defRPr/>
            </a:lvl9pPr>
          </a:lstStyle>
          <a:p>
            <a:endParaRPr/>
          </a:p>
        </p:txBody>
      </p:sp>
      <p:sp>
        <p:nvSpPr>
          <p:cNvPr id="120" name="Google Shape;120;p3"/>
          <p:cNvSpPr/>
          <p:nvPr/>
        </p:nvSpPr>
        <p:spPr>
          <a:xfrm>
            <a:off x="7025" y="1062645"/>
            <a:ext cx="1589700" cy="528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21" name="Google Shape;121;p3"/>
          <p:cNvSpPr/>
          <p:nvPr/>
        </p:nvSpPr>
        <p:spPr>
          <a:xfrm rot="5400000">
            <a:off x="-527187" y="530408"/>
            <a:ext cx="1589700" cy="528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22" name="Google Shape;122;p3"/>
          <p:cNvSpPr txBox="1">
            <a:spLocks noGrp="1"/>
          </p:cNvSpPr>
          <p:nvPr>
            <p:ph type="sldNum" idx="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23" name="Google Shape;123;p3"/>
          <p:cNvSpPr/>
          <p:nvPr/>
        </p:nvSpPr>
        <p:spPr>
          <a:xfrm rot="5400000" flipH="1">
            <a:off x="-105" y="1057334"/>
            <a:ext cx="530494" cy="530288"/>
          </a:xfrm>
          <a:custGeom>
            <a:avLst/>
            <a:gdLst/>
            <a:ahLst/>
            <a:cxnLst/>
            <a:rect l="l" t="t" r="r" b="b"/>
            <a:pathLst>
              <a:path w="335225" h="337763" extrusionOk="0">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4" name="Google Shape;124;p3"/>
          <p:cNvSpPr/>
          <p:nvPr/>
        </p:nvSpPr>
        <p:spPr>
          <a:xfrm rot="10800000">
            <a:off x="6901" y="3241800"/>
            <a:ext cx="1059900" cy="528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25" name="Google Shape;125;p3"/>
          <p:cNvSpPr/>
          <p:nvPr/>
        </p:nvSpPr>
        <p:spPr>
          <a:xfrm rot="5400000">
            <a:off x="-516562" y="3776820"/>
            <a:ext cx="1589700" cy="528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26" name="Google Shape;126;p3"/>
          <p:cNvSpPr/>
          <p:nvPr/>
        </p:nvSpPr>
        <p:spPr>
          <a:xfrm rot="10800000" flipH="1">
            <a:off x="13050" y="3241097"/>
            <a:ext cx="530494" cy="530288"/>
          </a:xfrm>
          <a:custGeom>
            <a:avLst/>
            <a:gdLst/>
            <a:ahLst/>
            <a:cxnLst/>
            <a:rect l="l" t="t" r="r" b="b"/>
            <a:pathLst>
              <a:path w="335225" h="337763" extrusionOk="0">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7" name="Google Shape;127;p3"/>
          <p:cNvSpPr/>
          <p:nvPr/>
        </p:nvSpPr>
        <p:spPr>
          <a:xfrm>
            <a:off x="536675" y="5813850"/>
            <a:ext cx="530400" cy="530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28" name="Google Shape;128;p3"/>
          <p:cNvSpPr/>
          <p:nvPr/>
        </p:nvSpPr>
        <p:spPr>
          <a:xfrm rot="5400000">
            <a:off x="10853600" y="782828"/>
            <a:ext cx="1061400" cy="528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29" name="Google Shape;129;p3"/>
          <p:cNvSpPr/>
          <p:nvPr/>
        </p:nvSpPr>
        <p:spPr>
          <a:xfrm rot="5400000">
            <a:off x="10853600" y="2375978"/>
            <a:ext cx="1061400" cy="528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30" name="Google Shape;130;p3"/>
          <p:cNvSpPr/>
          <p:nvPr/>
        </p:nvSpPr>
        <p:spPr>
          <a:xfrm rot="-5400000">
            <a:off x="11391500" y="1838075"/>
            <a:ext cx="528900" cy="10722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31" name="Google Shape;131;p3"/>
          <p:cNvSpPr/>
          <p:nvPr/>
        </p:nvSpPr>
        <p:spPr>
          <a:xfrm rot="5400000">
            <a:off x="11119057" y="2109034"/>
            <a:ext cx="530494" cy="530288"/>
          </a:xfrm>
          <a:custGeom>
            <a:avLst/>
            <a:gdLst/>
            <a:ahLst/>
            <a:cxnLst/>
            <a:rect l="l" t="t" r="r" b="b"/>
            <a:pathLst>
              <a:path w="335225" h="337763" extrusionOk="0">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2" name="Google Shape;132;p3"/>
          <p:cNvSpPr/>
          <p:nvPr/>
        </p:nvSpPr>
        <p:spPr>
          <a:xfrm rot="10800000">
            <a:off x="11131750" y="6351003"/>
            <a:ext cx="1061400" cy="528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33" name="Google Shape;133;p3"/>
          <p:cNvSpPr/>
          <p:nvPr/>
        </p:nvSpPr>
        <p:spPr>
          <a:xfrm>
            <a:off x="11648750" y="5283450"/>
            <a:ext cx="530400" cy="530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34" name="Google Shape;134;p3"/>
          <p:cNvSpPr/>
          <p:nvPr/>
        </p:nvSpPr>
        <p:spPr>
          <a:xfrm>
            <a:off x="2090175" y="-28000"/>
            <a:ext cx="1589700" cy="5304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35" name="Google Shape;135;p3"/>
          <p:cNvSpPr/>
          <p:nvPr/>
        </p:nvSpPr>
        <p:spPr>
          <a:xfrm rot="5400000">
            <a:off x="2883825" y="237700"/>
            <a:ext cx="1061700" cy="5304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36" name="Google Shape;136;p3"/>
          <p:cNvSpPr/>
          <p:nvPr/>
        </p:nvSpPr>
        <p:spPr>
          <a:xfrm rot="10800000">
            <a:off x="3149431" y="-27943"/>
            <a:ext cx="530494" cy="530288"/>
          </a:xfrm>
          <a:custGeom>
            <a:avLst/>
            <a:gdLst/>
            <a:ahLst/>
            <a:cxnLst/>
            <a:rect l="l" t="t" r="r" b="b"/>
            <a:pathLst>
              <a:path w="335225" h="337763" extrusionOk="0">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7"/>
        <p:cNvGrpSpPr/>
        <p:nvPr/>
      </p:nvGrpSpPr>
      <p:grpSpPr>
        <a:xfrm>
          <a:off x="0" y="0"/>
          <a:ext cx="0" cy="0"/>
          <a:chOff x="0" y="0"/>
          <a:chExt cx="0" cy="0"/>
        </a:xfrm>
      </p:grpSpPr>
      <p:sp>
        <p:nvSpPr>
          <p:cNvPr id="138" name="Google Shape;138;p4"/>
          <p:cNvSpPr txBox="1">
            <a:spLocks noGrp="1"/>
          </p:cNvSpPr>
          <p:nvPr>
            <p:ph type="title"/>
          </p:nvPr>
        </p:nvSpPr>
        <p:spPr>
          <a:xfrm>
            <a:off x="821250" y="1020575"/>
            <a:ext cx="88944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a:endParaRPr/>
          </a:p>
        </p:txBody>
      </p:sp>
      <p:sp>
        <p:nvSpPr>
          <p:cNvPr id="139" name="Google Shape;139;p4"/>
          <p:cNvSpPr txBox="1">
            <a:spLocks noGrp="1"/>
          </p:cNvSpPr>
          <p:nvPr>
            <p:ph type="body" idx="1"/>
          </p:nvPr>
        </p:nvSpPr>
        <p:spPr>
          <a:xfrm>
            <a:off x="821250" y="1963844"/>
            <a:ext cx="8894400" cy="3873600"/>
          </a:xfrm>
          <a:prstGeom prst="rect">
            <a:avLst/>
          </a:prstGeom>
        </p:spPr>
        <p:txBody>
          <a:bodyPr spcFirstLastPara="1" wrap="square" lIns="121900" tIns="121900" rIns="121900" bIns="121900" anchor="t" anchorCtr="0">
            <a:normAutofit/>
          </a:bodyPr>
          <a:lstStyle>
            <a:lvl1pPr marL="457200" lvl="0" indent="-387350">
              <a:spcBef>
                <a:spcPts val="0"/>
              </a:spcBef>
              <a:spcAft>
                <a:spcPts val="0"/>
              </a:spcAft>
              <a:buSzPts val="25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140" name="Google Shape;140;p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41" name="Google Shape;141;p4"/>
          <p:cNvSpPr/>
          <p:nvPr/>
        </p:nvSpPr>
        <p:spPr>
          <a:xfrm>
            <a:off x="10621078" y="-27948"/>
            <a:ext cx="6393" cy="6911067"/>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2" name="Google Shape;142;p4"/>
          <p:cNvSpPr/>
          <p:nvPr/>
        </p:nvSpPr>
        <p:spPr>
          <a:xfrm>
            <a:off x="10616920" y="511525"/>
            <a:ext cx="1574203" cy="7889"/>
          </a:xfrm>
          <a:custGeom>
            <a:avLst/>
            <a:gdLst/>
            <a:ahLst/>
            <a:cxnLst/>
            <a:rect l="l" t="t" r="r" b="b"/>
            <a:pathLst>
              <a:path w="4036417" h="4993" extrusionOk="0">
                <a:moveTo>
                  <a:pt x="4036418" y="4994"/>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3" name="Google Shape;143;p4"/>
          <p:cNvSpPr/>
          <p:nvPr/>
        </p:nvSpPr>
        <p:spPr>
          <a:xfrm>
            <a:off x="10616814" y="2629421"/>
            <a:ext cx="1574214" cy="7886"/>
          </a:xfrm>
          <a:custGeom>
            <a:avLst/>
            <a:gdLst/>
            <a:ahLst/>
            <a:cxnLst/>
            <a:rect l="l" t="t" r="r" b="b"/>
            <a:pathLst>
              <a:path w="4036446" h="4991" extrusionOk="0">
                <a:moveTo>
                  <a:pt x="4036446" y="4991"/>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4" name="Google Shape;144;p4"/>
          <p:cNvSpPr/>
          <p:nvPr/>
        </p:nvSpPr>
        <p:spPr>
          <a:xfrm>
            <a:off x="10616710" y="4747312"/>
            <a:ext cx="1574207" cy="7892"/>
          </a:xfrm>
          <a:custGeom>
            <a:avLst/>
            <a:gdLst/>
            <a:ahLst/>
            <a:cxnLst/>
            <a:rect l="l" t="t" r="r" b="b"/>
            <a:pathLst>
              <a:path w="4036429" h="4995" extrusionOk="0">
                <a:moveTo>
                  <a:pt x="4036430"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5" name="Google Shape;145;p4"/>
          <p:cNvSpPr/>
          <p:nvPr/>
        </p:nvSpPr>
        <p:spPr>
          <a:xfrm>
            <a:off x="11680016" y="-27948"/>
            <a:ext cx="6393" cy="6911067"/>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6" name="Google Shape;146;p4"/>
          <p:cNvSpPr/>
          <p:nvPr/>
        </p:nvSpPr>
        <p:spPr>
          <a:xfrm>
            <a:off x="10616868" y="1570470"/>
            <a:ext cx="1574208" cy="7892"/>
          </a:xfrm>
          <a:custGeom>
            <a:avLst/>
            <a:gdLst/>
            <a:ahLst/>
            <a:cxnLst/>
            <a:rect l="l" t="t" r="r" b="b"/>
            <a:pathLst>
              <a:path w="4036430" h="4995" extrusionOk="0">
                <a:moveTo>
                  <a:pt x="4036430"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7" name="Google Shape;147;p4"/>
          <p:cNvSpPr/>
          <p:nvPr/>
        </p:nvSpPr>
        <p:spPr>
          <a:xfrm>
            <a:off x="10616762" y="3688366"/>
            <a:ext cx="1574203" cy="7892"/>
          </a:xfrm>
          <a:custGeom>
            <a:avLst/>
            <a:gdLst/>
            <a:ahLst/>
            <a:cxnLst/>
            <a:rect l="l" t="t" r="r" b="b"/>
            <a:pathLst>
              <a:path w="4036417" h="4995" extrusionOk="0">
                <a:moveTo>
                  <a:pt x="4036418"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8" name="Google Shape;148;p4"/>
          <p:cNvSpPr/>
          <p:nvPr/>
        </p:nvSpPr>
        <p:spPr>
          <a:xfrm>
            <a:off x="10616658" y="5806263"/>
            <a:ext cx="1574212" cy="7886"/>
          </a:xfrm>
          <a:custGeom>
            <a:avLst/>
            <a:gdLst/>
            <a:ahLst/>
            <a:cxnLst/>
            <a:rect l="l" t="t" r="r" b="b"/>
            <a:pathLst>
              <a:path w="4036442" h="4991" extrusionOk="0">
                <a:moveTo>
                  <a:pt x="4036442" y="4991"/>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9" name="Google Shape;149;p4"/>
          <p:cNvSpPr/>
          <p:nvPr/>
        </p:nvSpPr>
        <p:spPr>
          <a:xfrm>
            <a:off x="11150532" y="-27948"/>
            <a:ext cx="6393" cy="6911067"/>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0" name="Google Shape;150;p4"/>
          <p:cNvSpPr/>
          <p:nvPr/>
        </p:nvSpPr>
        <p:spPr>
          <a:xfrm>
            <a:off x="10616893" y="1040997"/>
            <a:ext cx="1574214" cy="7892"/>
          </a:xfrm>
          <a:custGeom>
            <a:avLst/>
            <a:gdLst/>
            <a:ahLst/>
            <a:cxnLst/>
            <a:rect l="l" t="t" r="r" b="b"/>
            <a:pathLst>
              <a:path w="4036445" h="4995" extrusionOk="0">
                <a:moveTo>
                  <a:pt x="4036446"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1" name="Google Shape;151;p4"/>
          <p:cNvSpPr/>
          <p:nvPr/>
        </p:nvSpPr>
        <p:spPr>
          <a:xfrm>
            <a:off x="10616789" y="3158894"/>
            <a:ext cx="1574208" cy="7892"/>
          </a:xfrm>
          <a:custGeom>
            <a:avLst/>
            <a:gdLst/>
            <a:ahLst/>
            <a:cxnLst/>
            <a:rect l="l" t="t" r="r" b="b"/>
            <a:pathLst>
              <a:path w="4036430" h="4995" extrusionOk="0">
                <a:moveTo>
                  <a:pt x="4036430"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2" name="Google Shape;152;p4"/>
          <p:cNvSpPr/>
          <p:nvPr/>
        </p:nvSpPr>
        <p:spPr>
          <a:xfrm>
            <a:off x="10616684" y="5276790"/>
            <a:ext cx="1574217" cy="7886"/>
          </a:xfrm>
          <a:custGeom>
            <a:avLst/>
            <a:gdLst/>
            <a:ahLst/>
            <a:cxnLst/>
            <a:rect l="l" t="t" r="r" b="b"/>
            <a:pathLst>
              <a:path w="4036454" h="4991" extrusionOk="0">
                <a:moveTo>
                  <a:pt x="4036455" y="4991"/>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3" name="Google Shape;153;p4"/>
          <p:cNvSpPr/>
          <p:nvPr/>
        </p:nvSpPr>
        <p:spPr>
          <a:xfrm>
            <a:off x="10616841" y="2099949"/>
            <a:ext cx="1574203" cy="7886"/>
          </a:xfrm>
          <a:custGeom>
            <a:avLst/>
            <a:gdLst/>
            <a:ahLst/>
            <a:cxnLst/>
            <a:rect l="l" t="t" r="r" b="b"/>
            <a:pathLst>
              <a:path w="4036417" h="4991" extrusionOk="0">
                <a:moveTo>
                  <a:pt x="4036418" y="4991"/>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4" name="Google Shape;154;p4"/>
          <p:cNvSpPr/>
          <p:nvPr/>
        </p:nvSpPr>
        <p:spPr>
          <a:xfrm>
            <a:off x="10616737" y="4217839"/>
            <a:ext cx="1574212" cy="7892"/>
          </a:xfrm>
          <a:custGeom>
            <a:avLst/>
            <a:gdLst/>
            <a:ahLst/>
            <a:cxnLst/>
            <a:rect l="l" t="t" r="r" b="b"/>
            <a:pathLst>
              <a:path w="4036441" h="4995" extrusionOk="0">
                <a:moveTo>
                  <a:pt x="4036442"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5" name="Google Shape;155;p4"/>
          <p:cNvSpPr/>
          <p:nvPr/>
        </p:nvSpPr>
        <p:spPr>
          <a:xfrm>
            <a:off x="10616633" y="6335736"/>
            <a:ext cx="1574206" cy="7892"/>
          </a:xfrm>
          <a:custGeom>
            <a:avLst/>
            <a:gdLst/>
            <a:ahLst/>
            <a:cxnLst/>
            <a:rect l="l" t="t" r="r" b="b"/>
            <a:pathLst>
              <a:path w="4036426" h="4995" extrusionOk="0">
                <a:moveTo>
                  <a:pt x="4036426"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6" name="Google Shape;156;p4"/>
          <p:cNvSpPr/>
          <p:nvPr/>
        </p:nvSpPr>
        <p:spPr>
          <a:xfrm flipH="1">
            <a:off x="10610335" y="511538"/>
            <a:ext cx="1589700" cy="5304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57" name="Google Shape;157;p4"/>
          <p:cNvSpPr/>
          <p:nvPr/>
        </p:nvSpPr>
        <p:spPr>
          <a:xfrm rot="-5400000" flipH="1">
            <a:off x="10342125" y="779743"/>
            <a:ext cx="1066800" cy="5304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58" name="Google Shape;158;p4"/>
          <p:cNvSpPr/>
          <p:nvPr/>
        </p:nvSpPr>
        <p:spPr>
          <a:xfrm rot="10800000" flipH="1">
            <a:off x="10607460" y="508744"/>
            <a:ext cx="530494" cy="530288"/>
          </a:xfrm>
          <a:custGeom>
            <a:avLst/>
            <a:gdLst/>
            <a:ahLst/>
            <a:cxnLst/>
            <a:rect l="l" t="t" r="r" b="b"/>
            <a:pathLst>
              <a:path w="335225" h="337763" extrusionOk="0">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9" name="Google Shape;159;p4"/>
          <p:cNvSpPr/>
          <p:nvPr/>
        </p:nvSpPr>
        <p:spPr>
          <a:xfrm rot="5400000">
            <a:off x="11139988" y="3693008"/>
            <a:ext cx="1589700" cy="528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60" name="Google Shape;160;p4"/>
          <p:cNvSpPr/>
          <p:nvPr/>
        </p:nvSpPr>
        <p:spPr>
          <a:xfrm>
            <a:off x="10607500" y="3162595"/>
            <a:ext cx="1589700" cy="528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61" name="Google Shape;161;p4"/>
          <p:cNvSpPr/>
          <p:nvPr/>
        </p:nvSpPr>
        <p:spPr>
          <a:xfrm rot="-5400000" flipH="1">
            <a:off x="11669584" y="3161890"/>
            <a:ext cx="530494" cy="530288"/>
          </a:xfrm>
          <a:custGeom>
            <a:avLst/>
            <a:gdLst/>
            <a:ahLst/>
            <a:cxnLst/>
            <a:rect l="l" t="t" r="r" b="b"/>
            <a:pathLst>
              <a:path w="335225" h="337763" extrusionOk="0">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2" name="Google Shape;162;p4"/>
          <p:cNvSpPr/>
          <p:nvPr/>
        </p:nvSpPr>
        <p:spPr>
          <a:xfrm flipH="1">
            <a:off x="11669788" y="5812774"/>
            <a:ext cx="528900" cy="10614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63" name="Google Shape;163;p4"/>
          <p:cNvSpPr/>
          <p:nvPr/>
        </p:nvSpPr>
        <p:spPr>
          <a:xfrm flipH="1">
            <a:off x="10611650" y="5276780"/>
            <a:ext cx="528900" cy="15837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64" name="Google Shape;164;p4"/>
          <p:cNvSpPr/>
          <p:nvPr/>
        </p:nvSpPr>
        <p:spPr>
          <a:xfrm>
            <a:off x="11137150" y="2105275"/>
            <a:ext cx="530400" cy="530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65" name="Google Shape;165;p4"/>
          <p:cNvSpPr/>
          <p:nvPr/>
        </p:nvSpPr>
        <p:spPr>
          <a:xfrm>
            <a:off x="10610900" y="4218938"/>
            <a:ext cx="530400" cy="530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Tree>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ix boxes">
  <p:cSld name="CUSTOM">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1760438" y="620275"/>
            <a:ext cx="8671200" cy="763500"/>
          </a:xfrm>
          <a:prstGeom prst="rect">
            <a:avLst/>
          </a:prstGeom>
        </p:spPr>
        <p:txBody>
          <a:bodyPr spcFirstLastPara="1" wrap="square" lIns="121900" tIns="121900" rIns="121900" bIns="121900" anchor="t" anchorCtr="0">
            <a:normAutofit/>
          </a:bodyPr>
          <a:lstStyle>
            <a:lvl1pPr lvl="0" algn="ctr">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a:endParaRPr/>
          </a:p>
        </p:txBody>
      </p:sp>
      <p:sp>
        <p:nvSpPr>
          <p:cNvPr id="168" name="Google Shape;168;p5"/>
          <p:cNvSpPr txBox="1">
            <a:spLocks noGrp="1"/>
          </p:cNvSpPr>
          <p:nvPr>
            <p:ph type="subTitle" idx="1"/>
          </p:nvPr>
        </p:nvSpPr>
        <p:spPr>
          <a:xfrm>
            <a:off x="1760407" y="1757925"/>
            <a:ext cx="2754000" cy="530700"/>
          </a:xfrm>
          <a:prstGeom prst="rect">
            <a:avLst/>
          </a:prstGeom>
        </p:spPr>
        <p:txBody>
          <a:bodyPr spcFirstLastPara="1" wrap="square" lIns="121900" tIns="121900" rIns="121900" bIns="121900" anchor="t" anchorCtr="0">
            <a:normAutofit/>
          </a:bodyPr>
          <a:lstStyle>
            <a:lvl1pPr lvl="0" algn="ctr" rtl="0">
              <a:lnSpc>
                <a:spcPct val="80000"/>
              </a:lnSpc>
              <a:spcBef>
                <a:spcPts val="0"/>
              </a:spcBef>
              <a:spcAft>
                <a:spcPts val="0"/>
              </a:spcAft>
              <a:buSzPts val="2800"/>
              <a:buNone/>
              <a:defRPr sz="4000" b="1">
                <a:solidFill>
                  <a:schemeClr val="accent2"/>
                </a:solidFill>
                <a:latin typeface="Lexend Deca"/>
                <a:ea typeface="Lexend Deca"/>
                <a:cs typeface="Lexend Deca"/>
                <a:sym typeface="Lexend Deca"/>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9" name="Google Shape;169;p5"/>
          <p:cNvSpPr txBox="1">
            <a:spLocks noGrp="1"/>
          </p:cNvSpPr>
          <p:nvPr>
            <p:ph type="body" idx="2"/>
          </p:nvPr>
        </p:nvSpPr>
        <p:spPr>
          <a:xfrm>
            <a:off x="1760433" y="2474780"/>
            <a:ext cx="2754000" cy="1297800"/>
          </a:xfrm>
          <a:prstGeom prst="rect">
            <a:avLst/>
          </a:prstGeom>
        </p:spPr>
        <p:txBody>
          <a:bodyPr spcFirstLastPara="1" wrap="square" lIns="121900" tIns="121900" rIns="121900" bIns="121900" anchor="t" anchorCtr="0">
            <a:normAutofit/>
          </a:bodyPr>
          <a:lstStyle>
            <a:lvl1pPr marL="457200" lvl="0" indent="-387350" rtl="0">
              <a:spcBef>
                <a:spcPts val="0"/>
              </a:spcBef>
              <a:spcAft>
                <a:spcPts val="0"/>
              </a:spcAft>
              <a:buSzPts val="2500"/>
              <a:buChar char="●"/>
              <a:defRPr sz="2000"/>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170" name="Google Shape;170;p5"/>
          <p:cNvSpPr txBox="1">
            <a:spLocks noGrp="1"/>
          </p:cNvSpPr>
          <p:nvPr>
            <p:ph type="subTitle" idx="3"/>
          </p:nvPr>
        </p:nvSpPr>
        <p:spPr>
          <a:xfrm>
            <a:off x="4718940" y="1757925"/>
            <a:ext cx="2754000" cy="530700"/>
          </a:xfrm>
          <a:prstGeom prst="rect">
            <a:avLst/>
          </a:prstGeom>
        </p:spPr>
        <p:txBody>
          <a:bodyPr spcFirstLastPara="1" wrap="square" lIns="121900" tIns="121900" rIns="121900" bIns="121900" anchor="t" anchorCtr="0">
            <a:normAutofit/>
          </a:bodyPr>
          <a:lstStyle>
            <a:lvl1pPr lvl="0" algn="ctr" rtl="0">
              <a:lnSpc>
                <a:spcPct val="80000"/>
              </a:lnSpc>
              <a:spcBef>
                <a:spcPts val="0"/>
              </a:spcBef>
              <a:spcAft>
                <a:spcPts val="0"/>
              </a:spcAft>
              <a:buSzPts val="2800"/>
              <a:buNone/>
              <a:defRPr sz="4000" b="1">
                <a:solidFill>
                  <a:schemeClr val="accent1"/>
                </a:solidFill>
                <a:latin typeface="Lexend Deca"/>
                <a:ea typeface="Lexend Deca"/>
                <a:cs typeface="Lexend Deca"/>
                <a:sym typeface="Lexend Deca"/>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1" name="Google Shape;171;p5"/>
          <p:cNvSpPr txBox="1">
            <a:spLocks noGrp="1"/>
          </p:cNvSpPr>
          <p:nvPr>
            <p:ph type="body" idx="4"/>
          </p:nvPr>
        </p:nvSpPr>
        <p:spPr>
          <a:xfrm>
            <a:off x="4718965" y="2474780"/>
            <a:ext cx="2754000" cy="1297800"/>
          </a:xfrm>
          <a:prstGeom prst="rect">
            <a:avLst/>
          </a:prstGeom>
        </p:spPr>
        <p:txBody>
          <a:bodyPr spcFirstLastPara="1" wrap="square" lIns="121900" tIns="121900" rIns="121900" bIns="121900" anchor="t" anchorCtr="0">
            <a:normAutofit/>
          </a:bodyPr>
          <a:lstStyle>
            <a:lvl1pPr marL="457200" lvl="0" indent="-387350" rtl="0">
              <a:spcBef>
                <a:spcPts val="0"/>
              </a:spcBef>
              <a:spcAft>
                <a:spcPts val="0"/>
              </a:spcAft>
              <a:buSzPts val="2500"/>
              <a:buChar char="●"/>
              <a:defRPr sz="2000"/>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172" name="Google Shape;172;p5"/>
          <p:cNvSpPr txBox="1">
            <a:spLocks noGrp="1"/>
          </p:cNvSpPr>
          <p:nvPr>
            <p:ph type="subTitle" idx="5"/>
          </p:nvPr>
        </p:nvSpPr>
        <p:spPr>
          <a:xfrm>
            <a:off x="7677492" y="1757925"/>
            <a:ext cx="2754000" cy="530700"/>
          </a:xfrm>
          <a:prstGeom prst="rect">
            <a:avLst/>
          </a:prstGeom>
        </p:spPr>
        <p:txBody>
          <a:bodyPr spcFirstLastPara="1" wrap="square" lIns="121900" tIns="121900" rIns="121900" bIns="121900" anchor="t" anchorCtr="0">
            <a:normAutofit/>
          </a:bodyPr>
          <a:lstStyle>
            <a:lvl1pPr lvl="0" algn="ctr" rtl="0">
              <a:lnSpc>
                <a:spcPct val="80000"/>
              </a:lnSpc>
              <a:spcBef>
                <a:spcPts val="0"/>
              </a:spcBef>
              <a:spcAft>
                <a:spcPts val="0"/>
              </a:spcAft>
              <a:buSzPts val="2800"/>
              <a:buNone/>
              <a:defRPr sz="4000" b="1">
                <a:solidFill>
                  <a:schemeClr val="accent2"/>
                </a:solidFill>
                <a:latin typeface="Lexend Deca"/>
                <a:ea typeface="Lexend Deca"/>
                <a:cs typeface="Lexend Deca"/>
                <a:sym typeface="Lexend Deca"/>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3" name="Google Shape;173;p5"/>
          <p:cNvSpPr txBox="1">
            <a:spLocks noGrp="1"/>
          </p:cNvSpPr>
          <p:nvPr>
            <p:ph type="body" idx="6"/>
          </p:nvPr>
        </p:nvSpPr>
        <p:spPr>
          <a:xfrm>
            <a:off x="7677517" y="2474780"/>
            <a:ext cx="2754000" cy="1297800"/>
          </a:xfrm>
          <a:prstGeom prst="rect">
            <a:avLst/>
          </a:prstGeom>
        </p:spPr>
        <p:txBody>
          <a:bodyPr spcFirstLastPara="1" wrap="square" lIns="121900" tIns="121900" rIns="121900" bIns="121900" anchor="t" anchorCtr="0">
            <a:normAutofit/>
          </a:bodyPr>
          <a:lstStyle>
            <a:lvl1pPr marL="457200" lvl="0" indent="-387350" rtl="0">
              <a:spcBef>
                <a:spcPts val="0"/>
              </a:spcBef>
              <a:spcAft>
                <a:spcPts val="0"/>
              </a:spcAft>
              <a:buSzPts val="2500"/>
              <a:buChar char="●"/>
              <a:defRPr sz="2000"/>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174" name="Google Shape;174;p5"/>
          <p:cNvSpPr txBox="1">
            <a:spLocks noGrp="1"/>
          </p:cNvSpPr>
          <p:nvPr>
            <p:ph type="subTitle" idx="7"/>
          </p:nvPr>
        </p:nvSpPr>
        <p:spPr>
          <a:xfrm>
            <a:off x="1760360" y="4223071"/>
            <a:ext cx="2754000" cy="530700"/>
          </a:xfrm>
          <a:prstGeom prst="rect">
            <a:avLst/>
          </a:prstGeom>
        </p:spPr>
        <p:txBody>
          <a:bodyPr spcFirstLastPara="1" wrap="square" lIns="121900" tIns="121900" rIns="121900" bIns="121900" anchor="t" anchorCtr="0">
            <a:normAutofit/>
          </a:bodyPr>
          <a:lstStyle>
            <a:lvl1pPr lvl="0" algn="ctr" rtl="0">
              <a:lnSpc>
                <a:spcPct val="80000"/>
              </a:lnSpc>
              <a:spcBef>
                <a:spcPts val="0"/>
              </a:spcBef>
              <a:spcAft>
                <a:spcPts val="0"/>
              </a:spcAft>
              <a:buSzPts val="2800"/>
              <a:buNone/>
              <a:defRPr sz="4000" b="1">
                <a:solidFill>
                  <a:schemeClr val="accent1"/>
                </a:solidFill>
                <a:latin typeface="Lexend Deca"/>
                <a:ea typeface="Lexend Deca"/>
                <a:cs typeface="Lexend Deca"/>
                <a:sym typeface="Lexend Deca"/>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5" name="Google Shape;175;p5"/>
          <p:cNvSpPr txBox="1">
            <a:spLocks noGrp="1"/>
          </p:cNvSpPr>
          <p:nvPr>
            <p:ph type="body" idx="8"/>
          </p:nvPr>
        </p:nvSpPr>
        <p:spPr>
          <a:xfrm>
            <a:off x="1760385" y="4939927"/>
            <a:ext cx="2754000" cy="1297800"/>
          </a:xfrm>
          <a:prstGeom prst="rect">
            <a:avLst/>
          </a:prstGeom>
        </p:spPr>
        <p:txBody>
          <a:bodyPr spcFirstLastPara="1" wrap="square" lIns="121900" tIns="121900" rIns="121900" bIns="121900" anchor="t" anchorCtr="0">
            <a:normAutofit/>
          </a:bodyPr>
          <a:lstStyle>
            <a:lvl1pPr marL="457200" lvl="0" indent="-387350" rtl="0">
              <a:spcBef>
                <a:spcPts val="0"/>
              </a:spcBef>
              <a:spcAft>
                <a:spcPts val="0"/>
              </a:spcAft>
              <a:buSzPts val="2500"/>
              <a:buChar char="●"/>
              <a:defRPr sz="2000"/>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176" name="Google Shape;176;p5"/>
          <p:cNvSpPr txBox="1">
            <a:spLocks noGrp="1"/>
          </p:cNvSpPr>
          <p:nvPr>
            <p:ph type="subTitle" idx="9"/>
          </p:nvPr>
        </p:nvSpPr>
        <p:spPr>
          <a:xfrm>
            <a:off x="4718892" y="4223071"/>
            <a:ext cx="2754000" cy="530700"/>
          </a:xfrm>
          <a:prstGeom prst="rect">
            <a:avLst/>
          </a:prstGeom>
        </p:spPr>
        <p:txBody>
          <a:bodyPr spcFirstLastPara="1" wrap="square" lIns="121900" tIns="121900" rIns="121900" bIns="121900" anchor="t" anchorCtr="0">
            <a:normAutofit/>
          </a:bodyPr>
          <a:lstStyle>
            <a:lvl1pPr lvl="0" algn="ctr" rtl="0">
              <a:lnSpc>
                <a:spcPct val="80000"/>
              </a:lnSpc>
              <a:spcBef>
                <a:spcPts val="0"/>
              </a:spcBef>
              <a:spcAft>
                <a:spcPts val="0"/>
              </a:spcAft>
              <a:buSzPts val="2800"/>
              <a:buNone/>
              <a:defRPr sz="4000" b="1">
                <a:solidFill>
                  <a:schemeClr val="accent2"/>
                </a:solidFill>
                <a:latin typeface="Lexend Deca"/>
                <a:ea typeface="Lexend Deca"/>
                <a:cs typeface="Lexend Deca"/>
                <a:sym typeface="Lexend Deca"/>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7" name="Google Shape;177;p5"/>
          <p:cNvSpPr txBox="1">
            <a:spLocks noGrp="1"/>
          </p:cNvSpPr>
          <p:nvPr>
            <p:ph type="body" idx="13"/>
          </p:nvPr>
        </p:nvSpPr>
        <p:spPr>
          <a:xfrm>
            <a:off x="4718918" y="4939927"/>
            <a:ext cx="2754000" cy="1297800"/>
          </a:xfrm>
          <a:prstGeom prst="rect">
            <a:avLst/>
          </a:prstGeom>
        </p:spPr>
        <p:txBody>
          <a:bodyPr spcFirstLastPara="1" wrap="square" lIns="121900" tIns="121900" rIns="121900" bIns="121900" anchor="t" anchorCtr="0">
            <a:normAutofit/>
          </a:bodyPr>
          <a:lstStyle>
            <a:lvl1pPr marL="457200" lvl="0" indent="-387350" rtl="0">
              <a:spcBef>
                <a:spcPts val="0"/>
              </a:spcBef>
              <a:spcAft>
                <a:spcPts val="0"/>
              </a:spcAft>
              <a:buSzPts val="2500"/>
              <a:buChar char="●"/>
              <a:defRPr sz="2000"/>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178" name="Google Shape;178;p5"/>
          <p:cNvSpPr txBox="1">
            <a:spLocks noGrp="1"/>
          </p:cNvSpPr>
          <p:nvPr>
            <p:ph type="subTitle" idx="14"/>
          </p:nvPr>
        </p:nvSpPr>
        <p:spPr>
          <a:xfrm>
            <a:off x="7677444" y="4223071"/>
            <a:ext cx="2754000" cy="530700"/>
          </a:xfrm>
          <a:prstGeom prst="rect">
            <a:avLst/>
          </a:prstGeom>
        </p:spPr>
        <p:txBody>
          <a:bodyPr spcFirstLastPara="1" wrap="square" lIns="121900" tIns="121900" rIns="121900" bIns="121900" anchor="t" anchorCtr="0">
            <a:normAutofit/>
          </a:bodyPr>
          <a:lstStyle>
            <a:lvl1pPr lvl="0" algn="ctr" rtl="0">
              <a:lnSpc>
                <a:spcPct val="80000"/>
              </a:lnSpc>
              <a:spcBef>
                <a:spcPts val="0"/>
              </a:spcBef>
              <a:spcAft>
                <a:spcPts val="0"/>
              </a:spcAft>
              <a:buSzPts val="2800"/>
              <a:buNone/>
              <a:defRPr sz="4000" b="1">
                <a:solidFill>
                  <a:schemeClr val="accent1"/>
                </a:solidFill>
                <a:latin typeface="Lexend Deca"/>
                <a:ea typeface="Lexend Deca"/>
                <a:cs typeface="Lexend Deca"/>
                <a:sym typeface="Lexend Deca"/>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9" name="Google Shape;179;p5"/>
          <p:cNvSpPr txBox="1">
            <a:spLocks noGrp="1"/>
          </p:cNvSpPr>
          <p:nvPr>
            <p:ph type="body" idx="15"/>
          </p:nvPr>
        </p:nvSpPr>
        <p:spPr>
          <a:xfrm>
            <a:off x="7677470" y="4939927"/>
            <a:ext cx="2754000" cy="1297800"/>
          </a:xfrm>
          <a:prstGeom prst="rect">
            <a:avLst/>
          </a:prstGeom>
        </p:spPr>
        <p:txBody>
          <a:bodyPr spcFirstLastPara="1" wrap="square" lIns="121900" tIns="121900" rIns="121900" bIns="121900" anchor="t" anchorCtr="0">
            <a:normAutofit/>
          </a:bodyPr>
          <a:lstStyle>
            <a:lvl1pPr marL="457200" lvl="0" indent="-387350" rtl="0">
              <a:spcBef>
                <a:spcPts val="0"/>
              </a:spcBef>
              <a:spcAft>
                <a:spcPts val="0"/>
              </a:spcAft>
              <a:buSzPts val="2500"/>
              <a:buChar char="●"/>
              <a:defRPr sz="2000"/>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180" name="Google Shape;180;p5"/>
          <p:cNvSpPr/>
          <p:nvPr/>
        </p:nvSpPr>
        <p:spPr>
          <a:xfrm>
            <a:off x="1140" y="511413"/>
            <a:ext cx="1059559" cy="7889"/>
          </a:xfrm>
          <a:custGeom>
            <a:avLst/>
            <a:gdLst/>
            <a:ahLst/>
            <a:cxnLst/>
            <a:rect l="l" t="t" r="r" b="b"/>
            <a:pathLst>
              <a:path w="4036417" h="4993" extrusionOk="0">
                <a:moveTo>
                  <a:pt x="4036418" y="4994"/>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1" name="Google Shape;181;p5"/>
          <p:cNvSpPr/>
          <p:nvPr/>
        </p:nvSpPr>
        <p:spPr>
          <a:xfrm>
            <a:off x="1069" y="2629307"/>
            <a:ext cx="1059567" cy="7886"/>
          </a:xfrm>
          <a:custGeom>
            <a:avLst/>
            <a:gdLst/>
            <a:ahLst/>
            <a:cxnLst/>
            <a:rect l="l" t="t" r="r" b="b"/>
            <a:pathLst>
              <a:path w="4036446" h="4991" extrusionOk="0">
                <a:moveTo>
                  <a:pt x="4036446" y="4991"/>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2" name="Google Shape;182;p5"/>
          <p:cNvSpPr/>
          <p:nvPr/>
        </p:nvSpPr>
        <p:spPr>
          <a:xfrm>
            <a:off x="999" y="4747197"/>
            <a:ext cx="1059563" cy="7892"/>
          </a:xfrm>
          <a:custGeom>
            <a:avLst/>
            <a:gdLst/>
            <a:ahLst/>
            <a:cxnLst/>
            <a:rect l="l" t="t" r="r" b="b"/>
            <a:pathLst>
              <a:path w="4036429" h="4995" extrusionOk="0">
                <a:moveTo>
                  <a:pt x="4036430"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3" name="Google Shape;183;p5"/>
          <p:cNvSpPr/>
          <p:nvPr/>
        </p:nvSpPr>
        <p:spPr>
          <a:xfrm>
            <a:off x="1105" y="1570357"/>
            <a:ext cx="1059563" cy="7892"/>
          </a:xfrm>
          <a:custGeom>
            <a:avLst/>
            <a:gdLst/>
            <a:ahLst/>
            <a:cxnLst/>
            <a:rect l="l" t="t" r="r" b="b"/>
            <a:pathLst>
              <a:path w="4036430" h="4995" extrusionOk="0">
                <a:moveTo>
                  <a:pt x="4036430"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4" name="Google Shape;184;p5"/>
          <p:cNvSpPr/>
          <p:nvPr/>
        </p:nvSpPr>
        <p:spPr>
          <a:xfrm>
            <a:off x="529426" y="-28073"/>
            <a:ext cx="6396" cy="6914131"/>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5" name="Google Shape;185;p5"/>
          <p:cNvSpPr/>
          <p:nvPr/>
        </p:nvSpPr>
        <p:spPr>
          <a:xfrm>
            <a:off x="1034" y="3688251"/>
            <a:ext cx="1059559" cy="7892"/>
          </a:xfrm>
          <a:custGeom>
            <a:avLst/>
            <a:gdLst/>
            <a:ahLst/>
            <a:cxnLst/>
            <a:rect l="l" t="t" r="r" b="b"/>
            <a:pathLst>
              <a:path w="4036417" h="4995" extrusionOk="0">
                <a:moveTo>
                  <a:pt x="4036418"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6" name="Google Shape;186;p5"/>
          <p:cNvSpPr/>
          <p:nvPr/>
        </p:nvSpPr>
        <p:spPr>
          <a:xfrm>
            <a:off x="964" y="5806148"/>
            <a:ext cx="1059566" cy="7886"/>
          </a:xfrm>
          <a:custGeom>
            <a:avLst/>
            <a:gdLst/>
            <a:ahLst/>
            <a:cxnLst/>
            <a:rect l="l" t="t" r="r" b="b"/>
            <a:pathLst>
              <a:path w="4036442" h="4991" extrusionOk="0">
                <a:moveTo>
                  <a:pt x="4036442" y="4991"/>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7" name="Google Shape;187;p5"/>
          <p:cNvSpPr/>
          <p:nvPr/>
        </p:nvSpPr>
        <p:spPr>
          <a:xfrm>
            <a:off x="1122" y="1040884"/>
            <a:ext cx="1059567" cy="7892"/>
          </a:xfrm>
          <a:custGeom>
            <a:avLst/>
            <a:gdLst/>
            <a:ahLst/>
            <a:cxnLst/>
            <a:rect l="l" t="t" r="r" b="b"/>
            <a:pathLst>
              <a:path w="4036445" h="4995" extrusionOk="0">
                <a:moveTo>
                  <a:pt x="4036446"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8" name="Google Shape;188;p5"/>
          <p:cNvSpPr/>
          <p:nvPr/>
        </p:nvSpPr>
        <p:spPr>
          <a:xfrm>
            <a:off x="3" y="-28073"/>
            <a:ext cx="6396" cy="6914131"/>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9" name="Google Shape;189;p5"/>
          <p:cNvSpPr/>
          <p:nvPr/>
        </p:nvSpPr>
        <p:spPr>
          <a:xfrm>
            <a:off x="1052" y="3158780"/>
            <a:ext cx="1059563" cy="7892"/>
          </a:xfrm>
          <a:custGeom>
            <a:avLst/>
            <a:gdLst/>
            <a:ahLst/>
            <a:cxnLst/>
            <a:rect l="l" t="t" r="r" b="b"/>
            <a:pathLst>
              <a:path w="4036430" h="4995" extrusionOk="0">
                <a:moveTo>
                  <a:pt x="4036430"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0" name="Google Shape;190;p5"/>
          <p:cNvSpPr/>
          <p:nvPr/>
        </p:nvSpPr>
        <p:spPr>
          <a:xfrm>
            <a:off x="982" y="5276675"/>
            <a:ext cx="1059569" cy="7886"/>
          </a:xfrm>
          <a:custGeom>
            <a:avLst/>
            <a:gdLst/>
            <a:ahLst/>
            <a:cxnLst/>
            <a:rect l="l" t="t" r="r" b="b"/>
            <a:pathLst>
              <a:path w="4036454" h="4991" extrusionOk="0">
                <a:moveTo>
                  <a:pt x="4036455" y="4991"/>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1" name="Google Shape;191;p5"/>
          <p:cNvSpPr/>
          <p:nvPr/>
        </p:nvSpPr>
        <p:spPr>
          <a:xfrm>
            <a:off x="1087" y="2099836"/>
            <a:ext cx="1059559" cy="7886"/>
          </a:xfrm>
          <a:custGeom>
            <a:avLst/>
            <a:gdLst/>
            <a:ahLst/>
            <a:cxnLst/>
            <a:rect l="l" t="t" r="r" b="b"/>
            <a:pathLst>
              <a:path w="4036417" h="4991" extrusionOk="0">
                <a:moveTo>
                  <a:pt x="4036418" y="4991"/>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2" name="Google Shape;192;p5"/>
          <p:cNvSpPr/>
          <p:nvPr/>
        </p:nvSpPr>
        <p:spPr>
          <a:xfrm>
            <a:off x="1058910" y="-28073"/>
            <a:ext cx="6396" cy="6914131"/>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3" name="Google Shape;193;p5"/>
          <p:cNvSpPr/>
          <p:nvPr/>
        </p:nvSpPr>
        <p:spPr>
          <a:xfrm>
            <a:off x="1017" y="4217724"/>
            <a:ext cx="1059566" cy="7892"/>
          </a:xfrm>
          <a:custGeom>
            <a:avLst/>
            <a:gdLst/>
            <a:ahLst/>
            <a:cxnLst/>
            <a:rect l="l" t="t" r="r" b="b"/>
            <a:pathLst>
              <a:path w="4036441" h="4995" extrusionOk="0">
                <a:moveTo>
                  <a:pt x="4036442"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4" name="Google Shape;194;p5"/>
          <p:cNvSpPr/>
          <p:nvPr/>
        </p:nvSpPr>
        <p:spPr>
          <a:xfrm>
            <a:off x="947" y="6335620"/>
            <a:ext cx="1059562" cy="7892"/>
          </a:xfrm>
          <a:custGeom>
            <a:avLst/>
            <a:gdLst/>
            <a:ahLst/>
            <a:cxnLst/>
            <a:rect l="l" t="t" r="r" b="b"/>
            <a:pathLst>
              <a:path w="4036426" h="4995" extrusionOk="0">
                <a:moveTo>
                  <a:pt x="4036426"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5" name="Google Shape;195;p5"/>
          <p:cNvSpPr/>
          <p:nvPr/>
        </p:nvSpPr>
        <p:spPr>
          <a:xfrm rot="5400000">
            <a:off x="-523492" y="1574608"/>
            <a:ext cx="1589700" cy="528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96" name="Google Shape;196;p5"/>
          <p:cNvSpPr/>
          <p:nvPr/>
        </p:nvSpPr>
        <p:spPr>
          <a:xfrm rot="5400000" flipH="1">
            <a:off x="270157" y="3426213"/>
            <a:ext cx="528900" cy="10614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97" name="Google Shape;197;p5"/>
          <p:cNvSpPr/>
          <p:nvPr/>
        </p:nvSpPr>
        <p:spPr>
          <a:xfrm>
            <a:off x="534907" y="5280138"/>
            <a:ext cx="530400" cy="530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98" name="Google Shape;198;p5"/>
          <p:cNvSpPr/>
          <p:nvPr/>
        </p:nvSpPr>
        <p:spPr>
          <a:xfrm>
            <a:off x="5264" y="1044363"/>
            <a:ext cx="1061400" cy="5304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99" name="Google Shape;199;p5"/>
          <p:cNvSpPr/>
          <p:nvPr/>
        </p:nvSpPr>
        <p:spPr>
          <a:xfrm rot="10800000" flipH="1">
            <a:off x="5332" y="1044435"/>
            <a:ext cx="530494" cy="530288"/>
          </a:xfrm>
          <a:custGeom>
            <a:avLst/>
            <a:gdLst/>
            <a:ahLst/>
            <a:cxnLst/>
            <a:rect l="l" t="t" r="r" b="b"/>
            <a:pathLst>
              <a:path w="335225" h="337763" extrusionOk="0">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0" name="Google Shape;200;p5"/>
          <p:cNvSpPr/>
          <p:nvPr/>
        </p:nvSpPr>
        <p:spPr>
          <a:xfrm>
            <a:off x="11154478" y="-27948"/>
            <a:ext cx="6396" cy="6914131"/>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1" name="Google Shape;201;p5"/>
          <p:cNvSpPr/>
          <p:nvPr/>
        </p:nvSpPr>
        <p:spPr>
          <a:xfrm>
            <a:off x="11150221" y="511525"/>
            <a:ext cx="1059559" cy="7889"/>
          </a:xfrm>
          <a:custGeom>
            <a:avLst/>
            <a:gdLst/>
            <a:ahLst/>
            <a:cxnLst/>
            <a:rect l="l" t="t" r="r" b="b"/>
            <a:pathLst>
              <a:path w="4036417" h="4993" extrusionOk="0">
                <a:moveTo>
                  <a:pt x="4036418" y="4994"/>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2" name="Google Shape;202;p5"/>
          <p:cNvSpPr/>
          <p:nvPr/>
        </p:nvSpPr>
        <p:spPr>
          <a:xfrm>
            <a:off x="11150150" y="2629420"/>
            <a:ext cx="1059567" cy="7886"/>
          </a:xfrm>
          <a:custGeom>
            <a:avLst/>
            <a:gdLst/>
            <a:ahLst/>
            <a:cxnLst/>
            <a:rect l="l" t="t" r="r" b="b"/>
            <a:pathLst>
              <a:path w="4036446" h="4991" extrusionOk="0">
                <a:moveTo>
                  <a:pt x="4036446" y="4991"/>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3" name="Google Shape;203;p5"/>
          <p:cNvSpPr/>
          <p:nvPr/>
        </p:nvSpPr>
        <p:spPr>
          <a:xfrm>
            <a:off x="11150079" y="4747310"/>
            <a:ext cx="1059563" cy="7892"/>
          </a:xfrm>
          <a:custGeom>
            <a:avLst/>
            <a:gdLst/>
            <a:ahLst/>
            <a:cxnLst/>
            <a:rect l="l" t="t" r="r" b="b"/>
            <a:pathLst>
              <a:path w="4036429" h="4995" extrusionOk="0">
                <a:moveTo>
                  <a:pt x="4036430"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4" name="Google Shape;204;p5"/>
          <p:cNvSpPr/>
          <p:nvPr/>
        </p:nvSpPr>
        <p:spPr>
          <a:xfrm>
            <a:off x="11150186" y="1570469"/>
            <a:ext cx="1059563" cy="7892"/>
          </a:xfrm>
          <a:custGeom>
            <a:avLst/>
            <a:gdLst/>
            <a:ahLst/>
            <a:cxnLst/>
            <a:rect l="l" t="t" r="r" b="b"/>
            <a:pathLst>
              <a:path w="4036430" h="4995" extrusionOk="0">
                <a:moveTo>
                  <a:pt x="4036430"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5" name="Google Shape;205;p5"/>
          <p:cNvSpPr/>
          <p:nvPr/>
        </p:nvSpPr>
        <p:spPr>
          <a:xfrm>
            <a:off x="11150115" y="3688364"/>
            <a:ext cx="1059559" cy="7892"/>
          </a:xfrm>
          <a:custGeom>
            <a:avLst/>
            <a:gdLst/>
            <a:ahLst/>
            <a:cxnLst/>
            <a:rect l="l" t="t" r="r" b="b"/>
            <a:pathLst>
              <a:path w="4036417" h="4995" extrusionOk="0">
                <a:moveTo>
                  <a:pt x="4036418"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6" name="Google Shape;206;p5"/>
          <p:cNvSpPr/>
          <p:nvPr/>
        </p:nvSpPr>
        <p:spPr>
          <a:xfrm>
            <a:off x="11150044" y="5806260"/>
            <a:ext cx="1059566" cy="7886"/>
          </a:xfrm>
          <a:custGeom>
            <a:avLst/>
            <a:gdLst/>
            <a:ahLst/>
            <a:cxnLst/>
            <a:rect l="l" t="t" r="r" b="b"/>
            <a:pathLst>
              <a:path w="4036442" h="4991" extrusionOk="0">
                <a:moveTo>
                  <a:pt x="4036442" y="4991"/>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7" name="Google Shape;207;p5"/>
          <p:cNvSpPr/>
          <p:nvPr/>
        </p:nvSpPr>
        <p:spPr>
          <a:xfrm>
            <a:off x="11683932" y="-27948"/>
            <a:ext cx="6396" cy="6914131"/>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8" name="Google Shape;208;p5"/>
          <p:cNvSpPr/>
          <p:nvPr/>
        </p:nvSpPr>
        <p:spPr>
          <a:xfrm>
            <a:off x="11150203" y="1040996"/>
            <a:ext cx="1059567" cy="7892"/>
          </a:xfrm>
          <a:custGeom>
            <a:avLst/>
            <a:gdLst/>
            <a:ahLst/>
            <a:cxnLst/>
            <a:rect l="l" t="t" r="r" b="b"/>
            <a:pathLst>
              <a:path w="4036445" h="4995" extrusionOk="0">
                <a:moveTo>
                  <a:pt x="4036446"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9" name="Google Shape;209;p5"/>
          <p:cNvSpPr/>
          <p:nvPr/>
        </p:nvSpPr>
        <p:spPr>
          <a:xfrm>
            <a:off x="11150133" y="3158893"/>
            <a:ext cx="1059563" cy="7892"/>
          </a:xfrm>
          <a:custGeom>
            <a:avLst/>
            <a:gdLst/>
            <a:ahLst/>
            <a:cxnLst/>
            <a:rect l="l" t="t" r="r" b="b"/>
            <a:pathLst>
              <a:path w="4036430" h="4995" extrusionOk="0">
                <a:moveTo>
                  <a:pt x="4036430"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0" name="Google Shape;210;p5"/>
          <p:cNvSpPr/>
          <p:nvPr/>
        </p:nvSpPr>
        <p:spPr>
          <a:xfrm>
            <a:off x="11150062" y="5276787"/>
            <a:ext cx="1059569" cy="7886"/>
          </a:xfrm>
          <a:custGeom>
            <a:avLst/>
            <a:gdLst/>
            <a:ahLst/>
            <a:cxnLst/>
            <a:rect l="l" t="t" r="r" b="b"/>
            <a:pathLst>
              <a:path w="4036454" h="4991" extrusionOk="0">
                <a:moveTo>
                  <a:pt x="4036455" y="4991"/>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1" name="Google Shape;211;p5"/>
          <p:cNvSpPr/>
          <p:nvPr/>
        </p:nvSpPr>
        <p:spPr>
          <a:xfrm>
            <a:off x="11150168" y="2099948"/>
            <a:ext cx="1059559" cy="7886"/>
          </a:xfrm>
          <a:custGeom>
            <a:avLst/>
            <a:gdLst/>
            <a:ahLst/>
            <a:cxnLst/>
            <a:rect l="l" t="t" r="r" b="b"/>
            <a:pathLst>
              <a:path w="4036417" h="4991" extrusionOk="0">
                <a:moveTo>
                  <a:pt x="4036418" y="4991"/>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2" name="Google Shape;212;p5"/>
          <p:cNvSpPr/>
          <p:nvPr/>
        </p:nvSpPr>
        <p:spPr>
          <a:xfrm>
            <a:off x="11150098" y="4217837"/>
            <a:ext cx="1059566" cy="7892"/>
          </a:xfrm>
          <a:custGeom>
            <a:avLst/>
            <a:gdLst/>
            <a:ahLst/>
            <a:cxnLst/>
            <a:rect l="l" t="t" r="r" b="b"/>
            <a:pathLst>
              <a:path w="4036441" h="4995" extrusionOk="0">
                <a:moveTo>
                  <a:pt x="4036442"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3" name="Google Shape;213;p5"/>
          <p:cNvSpPr/>
          <p:nvPr/>
        </p:nvSpPr>
        <p:spPr>
          <a:xfrm>
            <a:off x="11150027" y="6335733"/>
            <a:ext cx="1059562" cy="7892"/>
          </a:xfrm>
          <a:custGeom>
            <a:avLst/>
            <a:gdLst/>
            <a:ahLst/>
            <a:cxnLst/>
            <a:rect l="l" t="t" r="r" b="b"/>
            <a:pathLst>
              <a:path w="4036426" h="4995" extrusionOk="0">
                <a:moveTo>
                  <a:pt x="4036426"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4" name="Google Shape;214;p5"/>
          <p:cNvSpPr/>
          <p:nvPr/>
        </p:nvSpPr>
        <p:spPr>
          <a:xfrm rot="-5400000">
            <a:off x="11420732" y="253713"/>
            <a:ext cx="528900" cy="10614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215" name="Google Shape;215;p5"/>
          <p:cNvSpPr/>
          <p:nvPr/>
        </p:nvSpPr>
        <p:spPr>
          <a:xfrm rot="-5400000" flipH="1">
            <a:off x="10875525" y="779743"/>
            <a:ext cx="1066800" cy="5304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216" name="Google Shape;216;p5"/>
          <p:cNvSpPr/>
          <p:nvPr/>
        </p:nvSpPr>
        <p:spPr>
          <a:xfrm rot="10800000" flipH="1">
            <a:off x="11140860" y="508744"/>
            <a:ext cx="530494" cy="530288"/>
          </a:xfrm>
          <a:custGeom>
            <a:avLst/>
            <a:gdLst/>
            <a:ahLst/>
            <a:cxnLst/>
            <a:rect l="l" t="t" r="r" b="b"/>
            <a:pathLst>
              <a:path w="335225" h="337763" extrusionOk="0">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7" name="Google Shape;217;p5"/>
          <p:cNvSpPr/>
          <p:nvPr/>
        </p:nvSpPr>
        <p:spPr>
          <a:xfrm flipH="1">
            <a:off x="11145050" y="5276780"/>
            <a:ext cx="528900" cy="15837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218" name="Google Shape;218;p5"/>
          <p:cNvSpPr/>
          <p:nvPr/>
        </p:nvSpPr>
        <p:spPr>
          <a:xfrm>
            <a:off x="11670550" y="2105275"/>
            <a:ext cx="530400" cy="530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219" name="Google Shape;219;p5"/>
          <p:cNvSpPr/>
          <p:nvPr/>
        </p:nvSpPr>
        <p:spPr>
          <a:xfrm>
            <a:off x="11144300" y="4218938"/>
            <a:ext cx="530400" cy="530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Four boxes">
  <p:cSld name="CUSTOM_1">
    <p:spTree>
      <p:nvGrpSpPr>
        <p:cNvPr id="1" name="Shape 268"/>
        <p:cNvGrpSpPr/>
        <p:nvPr/>
      </p:nvGrpSpPr>
      <p:grpSpPr>
        <a:xfrm>
          <a:off x="0" y="0"/>
          <a:ext cx="0" cy="0"/>
          <a:chOff x="0" y="0"/>
          <a:chExt cx="0" cy="0"/>
        </a:xfrm>
      </p:grpSpPr>
      <p:sp>
        <p:nvSpPr>
          <p:cNvPr id="269" name="Google Shape;269;p7"/>
          <p:cNvSpPr txBox="1">
            <a:spLocks noGrp="1"/>
          </p:cNvSpPr>
          <p:nvPr>
            <p:ph type="title"/>
          </p:nvPr>
        </p:nvSpPr>
        <p:spPr>
          <a:xfrm>
            <a:off x="1437263" y="520450"/>
            <a:ext cx="9317400" cy="872100"/>
          </a:xfrm>
          <a:prstGeom prst="rect">
            <a:avLst/>
          </a:prstGeom>
        </p:spPr>
        <p:txBody>
          <a:bodyPr spcFirstLastPara="1" wrap="square" lIns="121900" tIns="121900" rIns="121900" bIns="121900" anchor="ctr" anchorCtr="0">
            <a:normAutofit/>
          </a:bodyPr>
          <a:lstStyle>
            <a:lvl1pPr lvl="0" algn="ctr" rtl="0">
              <a:spcBef>
                <a:spcPts val="0"/>
              </a:spcBef>
              <a:spcAft>
                <a:spcPts val="0"/>
              </a:spcAft>
              <a:buSzPts val="4500"/>
              <a:buNone/>
              <a:defRPr/>
            </a:lvl1pPr>
            <a:lvl2pPr lvl="1" rtl="0">
              <a:spcBef>
                <a:spcPts val="0"/>
              </a:spcBef>
              <a:spcAft>
                <a:spcPts val="0"/>
              </a:spcAft>
              <a:buSzPts val="4500"/>
              <a:buNone/>
              <a:defRPr/>
            </a:lvl2pPr>
            <a:lvl3pPr lvl="2" rtl="0">
              <a:spcBef>
                <a:spcPts val="0"/>
              </a:spcBef>
              <a:spcAft>
                <a:spcPts val="0"/>
              </a:spcAft>
              <a:buSzPts val="4500"/>
              <a:buNone/>
              <a:defRPr/>
            </a:lvl3pPr>
            <a:lvl4pPr lvl="3" rtl="0">
              <a:spcBef>
                <a:spcPts val="0"/>
              </a:spcBef>
              <a:spcAft>
                <a:spcPts val="0"/>
              </a:spcAft>
              <a:buSzPts val="4500"/>
              <a:buNone/>
              <a:defRPr/>
            </a:lvl4pPr>
            <a:lvl5pPr lvl="4" rtl="0">
              <a:spcBef>
                <a:spcPts val="0"/>
              </a:spcBef>
              <a:spcAft>
                <a:spcPts val="0"/>
              </a:spcAft>
              <a:buSzPts val="4500"/>
              <a:buNone/>
              <a:defRPr/>
            </a:lvl5pPr>
            <a:lvl6pPr lvl="5" rtl="0">
              <a:spcBef>
                <a:spcPts val="0"/>
              </a:spcBef>
              <a:spcAft>
                <a:spcPts val="0"/>
              </a:spcAft>
              <a:buSzPts val="4500"/>
              <a:buNone/>
              <a:defRPr/>
            </a:lvl6pPr>
            <a:lvl7pPr lvl="6" rtl="0">
              <a:spcBef>
                <a:spcPts val="0"/>
              </a:spcBef>
              <a:spcAft>
                <a:spcPts val="0"/>
              </a:spcAft>
              <a:buSzPts val="4500"/>
              <a:buNone/>
              <a:defRPr/>
            </a:lvl7pPr>
            <a:lvl8pPr lvl="7" rtl="0">
              <a:spcBef>
                <a:spcPts val="0"/>
              </a:spcBef>
              <a:spcAft>
                <a:spcPts val="0"/>
              </a:spcAft>
              <a:buSzPts val="4500"/>
              <a:buNone/>
              <a:defRPr/>
            </a:lvl8pPr>
            <a:lvl9pPr lvl="8" rtl="0">
              <a:spcBef>
                <a:spcPts val="0"/>
              </a:spcBef>
              <a:spcAft>
                <a:spcPts val="0"/>
              </a:spcAft>
              <a:buSzPts val="4500"/>
              <a:buNone/>
              <a:defRPr/>
            </a:lvl9pPr>
          </a:lstStyle>
          <a:p>
            <a:endParaRPr/>
          </a:p>
        </p:txBody>
      </p:sp>
      <p:sp>
        <p:nvSpPr>
          <p:cNvPr id="270" name="Google Shape;270;p7"/>
          <p:cNvSpPr txBox="1">
            <a:spLocks noGrp="1"/>
          </p:cNvSpPr>
          <p:nvPr>
            <p:ph type="subTitle" idx="1"/>
          </p:nvPr>
        </p:nvSpPr>
        <p:spPr>
          <a:xfrm>
            <a:off x="1437343" y="1781550"/>
            <a:ext cx="4491900" cy="717000"/>
          </a:xfrm>
          <a:prstGeom prst="rect">
            <a:avLst/>
          </a:prstGeom>
        </p:spPr>
        <p:txBody>
          <a:bodyPr spcFirstLastPara="1" wrap="square" lIns="121900" tIns="121900" rIns="121900" bIns="121900" anchor="t" anchorCtr="0">
            <a:normAutofit/>
          </a:bodyPr>
          <a:lstStyle>
            <a:lvl1pPr lvl="0" algn="ctr" rtl="0">
              <a:lnSpc>
                <a:spcPct val="80000"/>
              </a:lnSpc>
              <a:spcBef>
                <a:spcPts val="0"/>
              </a:spcBef>
              <a:spcAft>
                <a:spcPts val="0"/>
              </a:spcAft>
              <a:buSzPts val="2800"/>
              <a:buNone/>
              <a:defRPr sz="3200" b="1">
                <a:solidFill>
                  <a:schemeClr val="accen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71" name="Google Shape;271;p7"/>
          <p:cNvSpPr txBox="1">
            <a:spLocks noGrp="1"/>
          </p:cNvSpPr>
          <p:nvPr>
            <p:ph type="body" idx="2"/>
          </p:nvPr>
        </p:nvSpPr>
        <p:spPr>
          <a:xfrm>
            <a:off x="1437384" y="2498405"/>
            <a:ext cx="4491900" cy="1297800"/>
          </a:xfrm>
          <a:prstGeom prst="rect">
            <a:avLst/>
          </a:prstGeom>
        </p:spPr>
        <p:txBody>
          <a:bodyPr spcFirstLastPara="1" wrap="square" lIns="121900" tIns="121900" rIns="121900" bIns="121900" anchor="t" anchorCtr="0">
            <a:normAutofit/>
          </a:bodyPr>
          <a:lstStyle>
            <a:lvl1pPr marL="457200" lvl="0" indent="-387350" algn="ctr" rtl="0">
              <a:spcBef>
                <a:spcPts val="0"/>
              </a:spcBef>
              <a:spcAft>
                <a:spcPts val="0"/>
              </a:spcAft>
              <a:buSzPts val="25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272" name="Google Shape;272;p7"/>
          <p:cNvSpPr txBox="1">
            <a:spLocks noGrp="1"/>
          </p:cNvSpPr>
          <p:nvPr>
            <p:ph type="subTitle" idx="3"/>
          </p:nvPr>
        </p:nvSpPr>
        <p:spPr>
          <a:xfrm>
            <a:off x="6262779" y="1781550"/>
            <a:ext cx="4491900" cy="717000"/>
          </a:xfrm>
          <a:prstGeom prst="rect">
            <a:avLst/>
          </a:prstGeom>
        </p:spPr>
        <p:txBody>
          <a:bodyPr spcFirstLastPara="1" wrap="square" lIns="121900" tIns="121900" rIns="121900" bIns="121900" anchor="t" anchorCtr="0">
            <a:normAutofit/>
          </a:bodyPr>
          <a:lstStyle>
            <a:lvl1pPr lvl="0" algn="ctr" rtl="0">
              <a:lnSpc>
                <a:spcPct val="80000"/>
              </a:lnSpc>
              <a:spcBef>
                <a:spcPts val="0"/>
              </a:spcBef>
              <a:spcAft>
                <a:spcPts val="0"/>
              </a:spcAft>
              <a:buSzPts val="2800"/>
              <a:buNone/>
              <a:defRPr sz="3200" b="1">
                <a:solidFill>
                  <a:schemeClr val="accen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73" name="Google Shape;273;p7"/>
          <p:cNvSpPr txBox="1">
            <a:spLocks noGrp="1"/>
          </p:cNvSpPr>
          <p:nvPr>
            <p:ph type="body" idx="4"/>
          </p:nvPr>
        </p:nvSpPr>
        <p:spPr>
          <a:xfrm>
            <a:off x="6262827" y="2498405"/>
            <a:ext cx="4491900" cy="1297800"/>
          </a:xfrm>
          <a:prstGeom prst="rect">
            <a:avLst/>
          </a:prstGeom>
        </p:spPr>
        <p:txBody>
          <a:bodyPr spcFirstLastPara="1" wrap="square" lIns="121900" tIns="121900" rIns="121900" bIns="121900" anchor="t" anchorCtr="0">
            <a:normAutofit/>
          </a:bodyPr>
          <a:lstStyle>
            <a:lvl1pPr marL="457200" lvl="0" indent="-387350" algn="ctr" rtl="0">
              <a:spcBef>
                <a:spcPts val="0"/>
              </a:spcBef>
              <a:spcAft>
                <a:spcPts val="0"/>
              </a:spcAft>
              <a:buSzPts val="25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274" name="Google Shape;274;p7"/>
          <p:cNvSpPr txBox="1">
            <a:spLocks noGrp="1"/>
          </p:cNvSpPr>
          <p:nvPr>
            <p:ph type="subTitle" idx="5"/>
          </p:nvPr>
        </p:nvSpPr>
        <p:spPr>
          <a:xfrm>
            <a:off x="1437250" y="4094296"/>
            <a:ext cx="4491900" cy="717000"/>
          </a:xfrm>
          <a:prstGeom prst="rect">
            <a:avLst/>
          </a:prstGeom>
        </p:spPr>
        <p:txBody>
          <a:bodyPr spcFirstLastPara="1" wrap="square" lIns="121900" tIns="121900" rIns="121900" bIns="121900" anchor="t" anchorCtr="0">
            <a:normAutofit/>
          </a:bodyPr>
          <a:lstStyle>
            <a:lvl1pPr lvl="0" algn="ctr" rtl="0">
              <a:lnSpc>
                <a:spcPct val="80000"/>
              </a:lnSpc>
              <a:spcBef>
                <a:spcPts val="0"/>
              </a:spcBef>
              <a:spcAft>
                <a:spcPts val="0"/>
              </a:spcAft>
              <a:buSzPts val="2800"/>
              <a:buNone/>
              <a:defRPr sz="3200" b="1">
                <a:solidFill>
                  <a:schemeClr val="accen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75" name="Google Shape;275;p7"/>
          <p:cNvSpPr txBox="1">
            <a:spLocks noGrp="1"/>
          </p:cNvSpPr>
          <p:nvPr>
            <p:ph type="body" idx="6"/>
          </p:nvPr>
        </p:nvSpPr>
        <p:spPr>
          <a:xfrm>
            <a:off x="1437306" y="4811152"/>
            <a:ext cx="4491900" cy="1297800"/>
          </a:xfrm>
          <a:prstGeom prst="rect">
            <a:avLst/>
          </a:prstGeom>
        </p:spPr>
        <p:txBody>
          <a:bodyPr spcFirstLastPara="1" wrap="square" lIns="121900" tIns="121900" rIns="121900" bIns="121900" anchor="t" anchorCtr="0">
            <a:normAutofit/>
          </a:bodyPr>
          <a:lstStyle>
            <a:lvl1pPr marL="457200" lvl="0" indent="-387350" algn="ctr" rtl="0">
              <a:spcBef>
                <a:spcPts val="0"/>
              </a:spcBef>
              <a:spcAft>
                <a:spcPts val="0"/>
              </a:spcAft>
              <a:buSzPts val="25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276" name="Google Shape;276;p7"/>
          <p:cNvSpPr txBox="1">
            <a:spLocks noGrp="1"/>
          </p:cNvSpPr>
          <p:nvPr>
            <p:ph type="body" idx="7"/>
          </p:nvPr>
        </p:nvSpPr>
        <p:spPr>
          <a:xfrm>
            <a:off x="6262750" y="4811152"/>
            <a:ext cx="4491900" cy="1297800"/>
          </a:xfrm>
          <a:prstGeom prst="rect">
            <a:avLst/>
          </a:prstGeom>
        </p:spPr>
        <p:txBody>
          <a:bodyPr spcFirstLastPara="1" wrap="square" lIns="121900" tIns="121900" rIns="121900" bIns="121900" anchor="t" anchorCtr="0">
            <a:normAutofit/>
          </a:bodyPr>
          <a:lstStyle>
            <a:lvl1pPr marL="457200" lvl="0" indent="-387350" algn="ctr" rtl="0">
              <a:spcBef>
                <a:spcPts val="0"/>
              </a:spcBef>
              <a:spcAft>
                <a:spcPts val="0"/>
              </a:spcAft>
              <a:buSzPts val="25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277" name="Google Shape;277;p7"/>
          <p:cNvSpPr txBox="1">
            <a:spLocks noGrp="1"/>
          </p:cNvSpPr>
          <p:nvPr>
            <p:ph type="subTitle" idx="8"/>
          </p:nvPr>
        </p:nvSpPr>
        <p:spPr>
          <a:xfrm>
            <a:off x="6262702" y="4094296"/>
            <a:ext cx="4491900" cy="717000"/>
          </a:xfrm>
          <a:prstGeom prst="rect">
            <a:avLst/>
          </a:prstGeom>
        </p:spPr>
        <p:txBody>
          <a:bodyPr spcFirstLastPara="1" wrap="square" lIns="121900" tIns="121900" rIns="121900" bIns="121900" anchor="t" anchorCtr="0">
            <a:normAutofit/>
          </a:bodyPr>
          <a:lstStyle>
            <a:lvl1pPr lvl="0" algn="ctr" rtl="0">
              <a:lnSpc>
                <a:spcPct val="80000"/>
              </a:lnSpc>
              <a:spcBef>
                <a:spcPts val="0"/>
              </a:spcBef>
              <a:spcAft>
                <a:spcPts val="0"/>
              </a:spcAft>
              <a:buSzPts val="2800"/>
              <a:buNone/>
              <a:defRPr sz="3200" b="1">
                <a:solidFill>
                  <a:schemeClr val="accen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78" name="Google Shape;278;p7"/>
          <p:cNvSpPr/>
          <p:nvPr/>
        </p:nvSpPr>
        <p:spPr>
          <a:xfrm flipH="1">
            <a:off x="11155186" y="511413"/>
            <a:ext cx="1059559" cy="7889"/>
          </a:xfrm>
          <a:custGeom>
            <a:avLst/>
            <a:gdLst/>
            <a:ahLst/>
            <a:cxnLst/>
            <a:rect l="l" t="t" r="r" b="b"/>
            <a:pathLst>
              <a:path w="4036417" h="4993" extrusionOk="0">
                <a:moveTo>
                  <a:pt x="4036418" y="4994"/>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9" name="Google Shape;279;p7"/>
          <p:cNvSpPr/>
          <p:nvPr/>
        </p:nvSpPr>
        <p:spPr>
          <a:xfrm flipH="1">
            <a:off x="11155250" y="2629307"/>
            <a:ext cx="1059567" cy="7886"/>
          </a:xfrm>
          <a:custGeom>
            <a:avLst/>
            <a:gdLst/>
            <a:ahLst/>
            <a:cxnLst/>
            <a:rect l="l" t="t" r="r" b="b"/>
            <a:pathLst>
              <a:path w="4036446" h="4991" extrusionOk="0">
                <a:moveTo>
                  <a:pt x="4036446" y="4991"/>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0" name="Google Shape;280;p7"/>
          <p:cNvSpPr/>
          <p:nvPr/>
        </p:nvSpPr>
        <p:spPr>
          <a:xfrm flipH="1">
            <a:off x="11155324" y="4747197"/>
            <a:ext cx="1059563" cy="7892"/>
          </a:xfrm>
          <a:custGeom>
            <a:avLst/>
            <a:gdLst/>
            <a:ahLst/>
            <a:cxnLst/>
            <a:rect l="l" t="t" r="r" b="b"/>
            <a:pathLst>
              <a:path w="4036429" h="4995" extrusionOk="0">
                <a:moveTo>
                  <a:pt x="4036430"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1" name="Google Shape;281;p7"/>
          <p:cNvSpPr/>
          <p:nvPr/>
        </p:nvSpPr>
        <p:spPr>
          <a:xfrm flipH="1">
            <a:off x="11155217" y="1570357"/>
            <a:ext cx="1059563" cy="7892"/>
          </a:xfrm>
          <a:custGeom>
            <a:avLst/>
            <a:gdLst/>
            <a:ahLst/>
            <a:cxnLst/>
            <a:rect l="l" t="t" r="r" b="b"/>
            <a:pathLst>
              <a:path w="4036430" h="4995" extrusionOk="0">
                <a:moveTo>
                  <a:pt x="4036430"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2" name="Google Shape;282;p7"/>
          <p:cNvSpPr/>
          <p:nvPr/>
        </p:nvSpPr>
        <p:spPr>
          <a:xfrm flipH="1">
            <a:off x="11680064" y="-28073"/>
            <a:ext cx="6396" cy="6914131"/>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3" name="Google Shape;283;p7"/>
          <p:cNvSpPr/>
          <p:nvPr/>
        </p:nvSpPr>
        <p:spPr>
          <a:xfrm flipH="1">
            <a:off x="11155292" y="3688251"/>
            <a:ext cx="1059559" cy="7892"/>
          </a:xfrm>
          <a:custGeom>
            <a:avLst/>
            <a:gdLst/>
            <a:ahLst/>
            <a:cxnLst/>
            <a:rect l="l" t="t" r="r" b="b"/>
            <a:pathLst>
              <a:path w="4036417" h="4995" extrusionOk="0">
                <a:moveTo>
                  <a:pt x="4036418"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4" name="Google Shape;284;p7"/>
          <p:cNvSpPr/>
          <p:nvPr/>
        </p:nvSpPr>
        <p:spPr>
          <a:xfrm flipH="1">
            <a:off x="11155356" y="5806148"/>
            <a:ext cx="1059566" cy="7886"/>
          </a:xfrm>
          <a:custGeom>
            <a:avLst/>
            <a:gdLst/>
            <a:ahLst/>
            <a:cxnLst/>
            <a:rect l="l" t="t" r="r" b="b"/>
            <a:pathLst>
              <a:path w="4036442" h="4991" extrusionOk="0">
                <a:moveTo>
                  <a:pt x="4036442" y="4991"/>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5" name="Google Shape;285;p7"/>
          <p:cNvSpPr/>
          <p:nvPr/>
        </p:nvSpPr>
        <p:spPr>
          <a:xfrm flipH="1">
            <a:off x="11155196" y="1040884"/>
            <a:ext cx="1059567" cy="7892"/>
          </a:xfrm>
          <a:custGeom>
            <a:avLst/>
            <a:gdLst/>
            <a:ahLst/>
            <a:cxnLst/>
            <a:rect l="l" t="t" r="r" b="b"/>
            <a:pathLst>
              <a:path w="4036445" h="4995" extrusionOk="0">
                <a:moveTo>
                  <a:pt x="4036446"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6" name="Google Shape;286;p7"/>
          <p:cNvSpPr/>
          <p:nvPr/>
        </p:nvSpPr>
        <p:spPr>
          <a:xfrm flipH="1">
            <a:off x="12209487" y="-28073"/>
            <a:ext cx="6396" cy="6914131"/>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7" name="Google Shape;287;p7"/>
          <p:cNvSpPr/>
          <p:nvPr/>
        </p:nvSpPr>
        <p:spPr>
          <a:xfrm flipH="1">
            <a:off x="11155271" y="3158780"/>
            <a:ext cx="1059563" cy="7892"/>
          </a:xfrm>
          <a:custGeom>
            <a:avLst/>
            <a:gdLst/>
            <a:ahLst/>
            <a:cxnLst/>
            <a:rect l="l" t="t" r="r" b="b"/>
            <a:pathLst>
              <a:path w="4036430" h="4995" extrusionOk="0">
                <a:moveTo>
                  <a:pt x="4036430"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8" name="Google Shape;288;p7"/>
          <p:cNvSpPr/>
          <p:nvPr/>
        </p:nvSpPr>
        <p:spPr>
          <a:xfrm flipH="1">
            <a:off x="11155335" y="5276675"/>
            <a:ext cx="1059569" cy="7886"/>
          </a:xfrm>
          <a:custGeom>
            <a:avLst/>
            <a:gdLst/>
            <a:ahLst/>
            <a:cxnLst/>
            <a:rect l="l" t="t" r="r" b="b"/>
            <a:pathLst>
              <a:path w="4036454" h="4991" extrusionOk="0">
                <a:moveTo>
                  <a:pt x="4036455" y="4991"/>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9" name="Google Shape;289;p7"/>
          <p:cNvSpPr/>
          <p:nvPr/>
        </p:nvSpPr>
        <p:spPr>
          <a:xfrm flipH="1">
            <a:off x="11155239" y="2099836"/>
            <a:ext cx="1059559" cy="7886"/>
          </a:xfrm>
          <a:custGeom>
            <a:avLst/>
            <a:gdLst/>
            <a:ahLst/>
            <a:cxnLst/>
            <a:rect l="l" t="t" r="r" b="b"/>
            <a:pathLst>
              <a:path w="4036417" h="4991" extrusionOk="0">
                <a:moveTo>
                  <a:pt x="4036418" y="4991"/>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0" name="Google Shape;290;p7"/>
          <p:cNvSpPr/>
          <p:nvPr/>
        </p:nvSpPr>
        <p:spPr>
          <a:xfrm flipH="1">
            <a:off x="11150580" y="-28073"/>
            <a:ext cx="6396" cy="6914131"/>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1" name="Google Shape;291;p7"/>
          <p:cNvSpPr/>
          <p:nvPr/>
        </p:nvSpPr>
        <p:spPr>
          <a:xfrm flipH="1">
            <a:off x="11155303" y="4217724"/>
            <a:ext cx="1059566" cy="7892"/>
          </a:xfrm>
          <a:custGeom>
            <a:avLst/>
            <a:gdLst/>
            <a:ahLst/>
            <a:cxnLst/>
            <a:rect l="l" t="t" r="r" b="b"/>
            <a:pathLst>
              <a:path w="4036441" h="4995" extrusionOk="0">
                <a:moveTo>
                  <a:pt x="4036442"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2" name="Google Shape;292;p7"/>
          <p:cNvSpPr/>
          <p:nvPr/>
        </p:nvSpPr>
        <p:spPr>
          <a:xfrm flipH="1">
            <a:off x="11155377" y="6335620"/>
            <a:ext cx="1059562" cy="7892"/>
          </a:xfrm>
          <a:custGeom>
            <a:avLst/>
            <a:gdLst/>
            <a:ahLst/>
            <a:cxnLst/>
            <a:rect l="l" t="t" r="r" b="b"/>
            <a:pathLst>
              <a:path w="4036426" h="4995" extrusionOk="0">
                <a:moveTo>
                  <a:pt x="4036426"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3" name="Google Shape;293;p7"/>
          <p:cNvSpPr/>
          <p:nvPr/>
        </p:nvSpPr>
        <p:spPr>
          <a:xfrm rot="-5400000" flipH="1">
            <a:off x="11149678" y="1574608"/>
            <a:ext cx="1589700" cy="528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294" name="Google Shape;294;p7"/>
          <p:cNvSpPr/>
          <p:nvPr/>
        </p:nvSpPr>
        <p:spPr>
          <a:xfrm rot="-5400000">
            <a:off x="11416828" y="3426213"/>
            <a:ext cx="528900" cy="10614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295" name="Google Shape;295;p7"/>
          <p:cNvSpPr/>
          <p:nvPr/>
        </p:nvSpPr>
        <p:spPr>
          <a:xfrm flipH="1">
            <a:off x="11150578" y="5280138"/>
            <a:ext cx="530400" cy="530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296" name="Google Shape;296;p7"/>
          <p:cNvSpPr/>
          <p:nvPr/>
        </p:nvSpPr>
        <p:spPr>
          <a:xfrm flipH="1">
            <a:off x="11149222" y="1044363"/>
            <a:ext cx="1061400" cy="5304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297" name="Google Shape;297;p7"/>
          <p:cNvSpPr/>
          <p:nvPr/>
        </p:nvSpPr>
        <p:spPr>
          <a:xfrm rot="10800000">
            <a:off x="11680060" y="1044435"/>
            <a:ext cx="530494" cy="530288"/>
          </a:xfrm>
          <a:custGeom>
            <a:avLst/>
            <a:gdLst/>
            <a:ahLst/>
            <a:cxnLst/>
            <a:rect l="l" t="t" r="r" b="b"/>
            <a:pathLst>
              <a:path w="335225" h="337763" extrusionOk="0">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8" name="Google Shape;298;p7"/>
          <p:cNvSpPr/>
          <p:nvPr/>
        </p:nvSpPr>
        <p:spPr>
          <a:xfrm flipH="1">
            <a:off x="1055012" y="-27948"/>
            <a:ext cx="6396" cy="6914131"/>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9" name="Google Shape;299;p7"/>
          <p:cNvSpPr/>
          <p:nvPr/>
        </p:nvSpPr>
        <p:spPr>
          <a:xfrm flipH="1">
            <a:off x="6105" y="511525"/>
            <a:ext cx="1059559" cy="7889"/>
          </a:xfrm>
          <a:custGeom>
            <a:avLst/>
            <a:gdLst/>
            <a:ahLst/>
            <a:cxnLst/>
            <a:rect l="l" t="t" r="r" b="b"/>
            <a:pathLst>
              <a:path w="4036417" h="4993" extrusionOk="0">
                <a:moveTo>
                  <a:pt x="4036418" y="4994"/>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0" name="Google Shape;300;p7"/>
          <p:cNvSpPr/>
          <p:nvPr/>
        </p:nvSpPr>
        <p:spPr>
          <a:xfrm flipH="1">
            <a:off x="6169" y="2629420"/>
            <a:ext cx="1059567" cy="7886"/>
          </a:xfrm>
          <a:custGeom>
            <a:avLst/>
            <a:gdLst/>
            <a:ahLst/>
            <a:cxnLst/>
            <a:rect l="l" t="t" r="r" b="b"/>
            <a:pathLst>
              <a:path w="4036446" h="4991" extrusionOk="0">
                <a:moveTo>
                  <a:pt x="4036446" y="4991"/>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1" name="Google Shape;301;p7"/>
          <p:cNvSpPr/>
          <p:nvPr/>
        </p:nvSpPr>
        <p:spPr>
          <a:xfrm flipH="1">
            <a:off x="6244" y="4747310"/>
            <a:ext cx="1059563" cy="7892"/>
          </a:xfrm>
          <a:custGeom>
            <a:avLst/>
            <a:gdLst/>
            <a:ahLst/>
            <a:cxnLst/>
            <a:rect l="l" t="t" r="r" b="b"/>
            <a:pathLst>
              <a:path w="4036429" h="4995" extrusionOk="0">
                <a:moveTo>
                  <a:pt x="4036430"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2" name="Google Shape;302;p7"/>
          <p:cNvSpPr/>
          <p:nvPr/>
        </p:nvSpPr>
        <p:spPr>
          <a:xfrm flipH="1">
            <a:off x="6137" y="1570469"/>
            <a:ext cx="1059563" cy="7892"/>
          </a:xfrm>
          <a:custGeom>
            <a:avLst/>
            <a:gdLst/>
            <a:ahLst/>
            <a:cxnLst/>
            <a:rect l="l" t="t" r="r" b="b"/>
            <a:pathLst>
              <a:path w="4036430" h="4995" extrusionOk="0">
                <a:moveTo>
                  <a:pt x="4036430"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3" name="Google Shape;303;p7"/>
          <p:cNvSpPr/>
          <p:nvPr/>
        </p:nvSpPr>
        <p:spPr>
          <a:xfrm flipH="1">
            <a:off x="6212" y="3688364"/>
            <a:ext cx="1059559" cy="7892"/>
          </a:xfrm>
          <a:custGeom>
            <a:avLst/>
            <a:gdLst/>
            <a:ahLst/>
            <a:cxnLst/>
            <a:rect l="l" t="t" r="r" b="b"/>
            <a:pathLst>
              <a:path w="4036417" h="4995" extrusionOk="0">
                <a:moveTo>
                  <a:pt x="4036418"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4" name="Google Shape;304;p7"/>
          <p:cNvSpPr/>
          <p:nvPr/>
        </p:nvSpPr>
        <p:spPr>
          <a:xfrm flipH="1">
            <a:off x="6275" y="5806260"/>
            <a:ext cx="1059566" cy="7886"/>
          </a:xfrm>
          <a:custGeom>
            <a:avLst/>
            <a:gdLst/>
            <a:ahLst/>
            <a:cxnLst/>
            <a:rect l="l" t="t" r="r" b="b"/>
            <a:pathLst>
              <a:path w="4036442" h="4991" extrusionOk="0">
                <a:moveTo>
                  <a:pt x="4036442" y="4991"/>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5" name="Google Shape;305;p7"/>
          <p:cNvSpPr/>
          <p:nvPr/>
        </p:nvSpPr>
        <p:spPr>
          <a:xfrm flipH="1">
            <a:off x="525558" y="-27948"/>
            <a:ext cx="6396" cy="6914131"/>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6" name="Google Shape;306;p7"/>
          <p:cNvSpPr/>
          <p:nvPr/>
        </p:nvSpPr>
        <p:spPr>
          <a:xfrm flipH="1">
            <a:off x="6116" y="1040996"/>
            <a:ext cx="1059567" cy="7892"/>
          </a:xfrm>
          <a:custGeom>
            <a:avLst/>
            <a:gdLst/>
            <a:ahLst/>
            <a:cxnLst/>
            <a:rect l="l" t="t" r="r" b="b"/>
            <a:pathLst>
              <a:path w="4036445" h="4995" extrusionOk="0">
                <a:moveTo>
                  <a:pt x="4036446"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7" name="Google Shape;307;p7"/>
          <p:cNvSpPr/>
          <p:nvPr/>
        </p:nvSpPr>
        <p:spPr>
          <a:xfrm flipH="1">
            <a:off x="6190" y="3158893"/>
            <a:ext cx="1059563" cy="7892"/>
          </a:xfrm>
          <a:custGeom>
            <a:avLst/>
            <a:gdLst/>
            <a:ahLst/>
            <a:cxnLst/>
            <a:rect l="l" t="t" r="r" b="b"/>
            <a:pathLst>
              <a:path w="4036430" h="4995" extrusionOk="0">
                <a:moveTo>
                  <a:pt x="4036430"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8" name="Google Shape;308;p7"/>
          <p:cNvSpPr/>
          <p:nvPr/>
        </p:nvSpPr>
        <p:spPr>
          <a:xfrm flipH="1">
            <a:off x="6254" y="5276787"/>
            <a:ext cx="1059569" cy="7886"/>
          </a:xfrm>
          <a:custGeom>
            <a:avLst/>
            <a:gdLst/>
            <a:ahLst/>
            <a:cxnLst/>
            <a:rect l="l" t="t" r="r" b="b"/>
            <a:pathLst>
              <a:path w="4036454" h="4991" extrusionOk="0">
                <a:moveTo>
                  <a:pt x="4036455" y="4991"/>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9" name="Google Shape;309;p7"/>
          <p:cNvSpPr/>
          <p:nvPr/>
        </p:nvSpPr>
        <p:spPr>
          <a:xfrm flipH="1">
            <a:off x="6158" y="2099948"/>
            <a:ext cx="1059559" cy="7886"/>
          </a:xfrm>
          <a:custGeom>
            <a:avLst/>
            <a:gdLst/>
            <a:ahLst/>
            <a:cxnLst/>
            <a:rect l="l" t="t" r="r" b="b"/>
            <a:pathLst>
              <a:path w="4036417" h="4991" extrusionOk="0">
                <a:moveTo>
                  <a:pt x="4036418" y="4991"/>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0" name="Google Shape;310;p7"/>
          <p:cNvSpPr/>
          <p:nvPr/>
        </p:nvSpPr>
        <p:spPr>
          <a:xfrm flipH="1">
            <a:off x="6222" y="4217837"/>
            <a:ext cx="1059566" cy="7892"/>
          </a:xfrm>
          <a:custGeom>
            <a:avLst/>
            <a:gdLst/>
            <a:ahLst/>
            <a:cxnLst/>
            <a:rect l="l" t="t" r="r" b="b"/>
            <a:pathLst>
              <a:path w="4036441" h="4995" extrusionOk="0">
                <a:moveTo>
                  <a:pt x="4036442"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1" name="Google Shape;311;p7"/>
          <p:cNvSpPr/>
          <p:nvPr/>
        </p:nvSpPr>
        <p:spPr>
          <a:xfrm flipH="1">
            <a:off x="6297" y="6335733"/>
            <a:ext cx="1059562" cy="7892"/>
          </a:xfrm>
          <a:custGeom>
            <a:avLst/>
            <a:gdLst/>
            <a:ahLst/>
            <a:cxnLst/>
            <a:rect l="l" t="t" r="r" b="b"/>
            <a:pathLst>
              <a:path w="4036426" h="4995" extrusionOk="0">
                <a:moveTo>
                  <a:pt x="4036426"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2" name="Google Shape;312;p7"/>
          <p:cNvSpPr/>
          <p:nvPr/>
        </p:nvSpPr>
        <p:spPr>
          <a:xfrm rot="5400000" flipH="1">
            <a:off x="266253" y="253713"/>
            <a:ext cx="528900" cy="10614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313" name="Google Shape;313;p7"/>
          <p:cNvSpPr/>
          <p:nvPr/>
        </p:nvSpPr>
        <p:spPr>
          <a:xfrm rot="5400000">
            <a:off x="273561" y="779743"/>
            <a:ext cx="1066800" cy="5304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314" name="Google Shape;314;p7"/>
          <p:cNvSpPr/>
          <p:nvPr/>
        </p:nvSpPr>
        <p:spPr>
          <a:xfrm rot="10800000">
            <a:off x="544532" y="508744"/>
            <a:ext cx="530494" cy="530288"/>
          </a:xfrm>
          <a:custGeom>
            <a:avLst/>
            <a:gdLst/>
            <a:ahLst/>
            <a:cxnLst/>
            <a:rect l="l" t="t" r="r" b="b"/>
            <a:pathLst>
              <a:path w="335225" h="337763" extrusionOk="0">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5" name="Google Shape;315;p7"/>
          <p:cNvSpPr/>
          <p:nvPr/>
        </p:nvSpPr>
        <p:spPr>
          <a:xfrm>
            <a:off x="541936" y="5276780"/>
            <a:ext cx="528900" cy="15837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316" name="Google Shape;316;p7"/>
          <p:cNvSpPr/>
          <p:nvPr/>
        </p:nvSpPr>
        <p:spPr>
          <a:xfrm flipH="1">
            <a:off x="14936" y="2105275"/>
            <a:ext cx="530400" cy="530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317" name="Google Shape;317;p7"/>
          <p:cNvSpPr/>
          <p:nvPr/>
        </p:nvSpPr>
        <p:spPr>
          <a:xfrm flipH="1">
            <a:off x="541186" y="4218938"/>
            <a:ext cx="530400" cy="530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8"/>
        <p:cNvGrpSpPr/>
        <p:nvPr/>
      </p:nvGrpSpPr>
      <p:grpSpPr>
        <a:xfrm>
          <a:off x="0" y="0"/>
          <a:ext cx="0" cy="0"/>
          <a:chOff x="0" y="0"/>
          <a:chExt cx="0" cy="0"/>
        </a:xfrm>
      </p:grpSpPr>
      <p:sp>
        <p:nvSpPr>
          <p:cNvPr id="319" name="Google Shape;319;p8"/>
          <p:cNvSpPr txBox="1">
            <a:spLocks noGrp="1"/>
          </p:cNvSpPr>
          <p:nvPr>
            <p:ph type="title"/>
          </p:nvPr>
        </p:nvSpPr>
        <p:spPr>
          <a:xfrm>
            <a:off x="487238" y="679750"/>
            <a:ext cx="10145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a:endParaRPr/>
          </a:p>
        </p:txBody>
      </p:sp>
      <p:sp>
        <p:nvSpPr>
          <p:cNvPr id="320" name="Google Shape;320;p8"/>
          <p:cNvSpPr txBox="1">
            <a:spLocks noGrp="1"/>
          </p:cNvSpPr>
          <p:nvPr>
            <p:ph type="body" idx="1"/>
          </p:nvPr>
        </p:nvSpPr>
        <p:spPr>
          <a:xfrm>
            <a:off x="487238" y="1623014"/>
            <a:ext cx="4762800" cy="45552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21" name="Google Shape;321;p8"/>
          <p:cNvSpPr txBox="1">
            <a:spLocks noGrp="1"/>
          </p:cNvSpPr>
          <p:nvPr>
            <p:ph type="body" idx="2"/>
          </p:nvPr>
        </p:nvSpPr>
        <p:spPr>
          <a:xfrm>
            <a:off x="5870213" y="1623014"/>
            <a:ext cx="4762800" cy="45552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22" name="Google Shape;322;p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23" name="Google Shape;323;p8"/>
          <p:cNvSpPr/>
          <p:nvPr/>
        </p:nvSpPr>
        <p:spPr>
          <a:xfrm>
            <a:off x="11138565" y="-28073"/>
            <a:ext cx="6396" cy="6914131"/>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4" name="Google Shape;324;p8"/>
          <p:cNvSpPr/>
          <p:nvPr/>
        </p:nvSpPr>
        <p:spPr>
          <a:xfrm flipH="1">
            <a:off x="11131050" y="511400"/>
            <a:ext cx="1059559" cy="7889"/>
          </a:xfrm>
          <a:custGeom>
            <a:avLst/>
            <a:gdLst/>
            <a:ahLst/>
            <a:cxnLst/>
            <a:rect l="l" t="t" r="r" b="b"/>
            <a:pathLst>
              <a:path w="4036417" h="4993" extrusionOk="0">
                <a:moveTo>
                  <a:pt x="4036418" y="4994"/>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5" name="Google Shape;325;p8"/>
          <p:cNvSpPr/>
          <p:nvPr/>
        </p:nvSpPr>
        <p:spPr>
          <a:xfrm flipH="1">
            <a:off x="11131114" y="2629295"/>
            <a:ext cx="1059567" cy="7886"/>
          </a:xfrm>
          <a:custGeom>
            <a:avLst/>
            <a:gdLst/>
            <a:ahLst/>
            <a:cxnLst/>
            <a:rect l="l" t="t" r="r" b="b"/>
            <a:pathLst>
              <a:path w="4036446" h="4991" extrusionOk="0">
                <a:moveTo>
                  <a:pt x="4036446" y="4991"/>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6" name="Google Shape;326;p8"/>
          <p:cNvSpPr/>
          <p:nvPr/>
        </p:nvSpPr>
        <p:spPr>
          <a:xfrm flipH="1">
            <a:off x="11131188" y="4747185"/>
            <a:ext cx="1059563" cy="7892"/>
          </a:xfrm>
          <a:custGeom>
            <a:avLst/>
            <a:gdLst/>
            <a:ahLst/>
            <a:cxnLst/>
            <a:rect l="l" t="t" r="r" b="b"/>
            <a:pathLst>
              <a:path w="4036429" h="4995" extrusionOk="0">
                <a:moveTo>
                  <a:pt x="4036430"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7" name="Google Shape;327;p8"/>
          <p:cNvSpPr/>
          <p:nvPr/>
        </p:nvSpPr>
        <p:spPr>
          <a:xfrm flipH="1">
            <a:off x="11131081" y="1570344"/>
            <a:ext cx="1059563" cy="7892"/>
          </a:xfrm>
          <a:custGeom>
            <a:avLst/>
            <a:gdLst/>
            <a:ahLst/>
            <a:cxnLst/>
            <a:rect l="l" t="t" r="r" b="b"/>
            <a:pathLst>
              <a:path w="4036430" h="4995" extrusionOk="0">
                <a:moveTo>
                  <a:pt x="4036430"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8" name="Google Shape;328;p8"/>
          <p:cNvSpPr/>
          <p:nvPr/>
        </p:nvSpPr>
        <p:spPr>
          <a:xfrm flipH="1">
            <a:off x="11131156" y="3688239"/>
            <a:ext cx="1059559" cy="7892"/>
          </a:xfrm>
          <a:custGeom>
            <a:avLst/>
            <a:gdLst/>
            <a:ahLst/>
            <a:cxnLst/>
            <a:rect l="l" t="t" r="r" b="b"/>
            <a:pathLst>
              <a:path w="4036417" h="4995" extrusionOk="0">
                <a:moveTo>
                  <a:pt x="4036418"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9" name="Google Shape;329;p8"/>
          <p:cNvSpPr/>
          <p:nvPr/>
        </p:nvSpPr>
        <p:spPr>
          <a:xfrm flipH="1">
            <a:off x="11131220" y="5806135"/>
            <a:ext cx="1059566" cy="7886"/>
          </a:xfrm>
          <a:custGeom>
            <a:avLst/>
            <a:gdLst/>
            <a:ahLst/>
            <a:cxnLst/>
            <a:rect l="l" t="t" r="r" b="b"/>
            <a:pathLst>
              <a:path w="4036442" h="4991" extrusionOk="0">
                <a:moveTo>
                  <a:pt x="4036442" y="4991"/>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0" name="Google Shape;330;p8"/>
          <p:cNvSpPr/>
          <p:nvPr/>
        </p:nvSpPr>
        <p:spPr>
          <a:xfrm flipH="1">
            <a:off x="11650503" y="-28073"/>
            <a:ext cx="6396" cy="6914131"/>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1" name="Google Shape;331;p8"/>
          <p:cNvSpPr/>
          <p:nvPr/>
        </p:nvSpPr>
        <p:spPr>
          <a:xfrm flipH="1">
            <a:off x="11131060" y="1040871"/>
            <a:ext cx="1059567" cy="7892"/>
          </a:xfrm>
          <a:custGeom>
            <a:avLst/>
            <a:gdLst/>
            <a:ahLst/>
            <a:cxnLst/>
            <a:rect l="l" t="t" r="r" b="b"/>
            <a:pathLst>
              <a:path w="4036445" h="4995" extrusionOk="0">
                <a:moveTo>
                  <a:pt x="4036446"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2" name="Google Shape;332;p8"/>
          <p:cNvSpPr/>
          <p:nvPr/>
        </p:nvSpPr>
        <p:spPr>
          <a:xfrm flipH="1">
            <a:off x="11131135" y="3158768"/>
            <a:ext cx="1059563" cy="7892"/>
          </a:xfrm>
          <a:custGeom>
            <a:avLst/>
            <a:gdLst/>
            <a:ahLst/>
            <a:cxnLst/>
            <a:rect l="l" t="t" r="r" b="b"/>
            <a:pathLst>
              <a:path w="4036430" h="4995" extrusionOk="0">
                <a:moveTo>
                  <a:pt x="4036430"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3" name="Google Shape;333;p8"/>
          <p:cNvSpPr/>
          <p:nvPr/>
        </p:nvSpPr>
        <p:spPr>
          <a:xfrm flipH="1">
            <a:off x="11131199" y="5276662"/>
            <a:ext cx="1059569" cy="7886"/>
          </a:xfrm>
          <a:custGeom>
            <a:avLst/>
            <a:gdLst/>
            <a:ahLst/>
            <a:cxnLst/>
            <a:rect l="l" t="t" r="r" b="b"/>
            <a:pathLst>
              <a:path w="4036454" h="4991" extrusionOk="0">
                <a:moveTo>
                  <a:pt x="4036455" y="4991"/>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4" name="Google Shape;334;p8"/>
          <p:cNvSpPr/>
          <p:nvPr/>
        </p:nvSpPr>
        <p:spPr>
          <a:xfrm flipH="1">
            <a:off x="11131103" y="2099823"/>
            <a:ext cx="1059559" cy="7886"/>
          </a:xfrm>
          <a:custGeom>
            <a:avLst/>
            <a:gdLst/>
            <a:ahLst/>
            <a:cxnLst/>
            <a:rect l="l" t="t" r="r" b="b"/>
            <a:pathLst>
              <a:path w="4036417" h="4991" extrusionOk="0">
                <a:moveTo>
                  <a:pt x="4036418" y="4991"/>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5" name="Google Shape;335;p8"/>
          <p:cNvSpPr/>
          <p:nvPr/>
        </p:nvSpPr>
        <p:spPr>
          <a:xfrm flipH="1">
            <a:off x="11131167" y="4217712"/>
            <a:ext cx="1059566" cy="7892"/>
          </a:xfrm>
          <a:custGeom>
            <a:avLst/>
            <a:gdLst/>
            <a:ahLst/>
            <a:cxnLst/>
            <a:rect l="l" t="t" r="r" b="b"/>
            <a:pathLst>
              <a:path w="4036441" h="4995" extrusionOk="0">
                <a:moveTo>
                  <a:pt x="4036442"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6" name="Google Shape;336;p8"/>
          <p:cNvSpPr/>
          <p:nvPr/>
        </p:nvSpPr>
        <p:spPr>
          <a:xfrm flipH="1">
            <a:off x="11131241" y="6335608"/>
            <a:ext cx="1059562" cy="7892"/>
          </a:xfrm>
          <a:custGeom>
            <a:avLst/>
            <a:gdLst/>
            <a:ahLst/>
            <a:cxnLst/>
            <a:rect l="l" t="t" r="r" b="b"/>
            <a:pathLst>
              <a:path w="4036426" h="4995" extrusionOk="0">
                <a:moveTo>
                  <a:pt x="4036426"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7" name="Google Shape;337;p8"/>
          <p:cNvSpPr/>
          <p:nvPr/>
        </p:nvSpPr>
        <p:spPr>
          <a:xfrm rot="5400000" flipH="1">
            <a:off x="11391198" y="253588"/>
            <a:ext cx="528900" cy="10614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338" name="Google Shape;338;p8"/>
          <p:cNvSpPr/>
          <p:nvPr/>
        </p:nvSpPr>
        <p:spPr>
          <a:xfrm rot="5400000">
            <a:off x="11398505" y="779618"/>
            <a:ext cx="1066800" cy="5304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339" name="Google Shape;339;p8"/>
          <p:cNvSpPr/>
          <p:nvPr/>
        </p:nvSpPr>
        <p:spPr>
          <a:xfrm rot="10800000">
            <a:off x="11669476" y="508619"/>
            <a:ext cx="530494" cy="530288"/>
          </a:xfrm>
          <a:custGeom>
            <a:avLst/>
            <a:gdLst/>
            <a:ahLst/>
            <a:cxnLst/>
            <a:rect l="l" t="t" r="r" b="b"/>
            <a:pathLst>
              <a:path w="335225" h="337763" extrusionOk="0">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0" name="Google Shape;340;p8"/>
          <p:cNvSpPr/>
          <p:nvPr/>
        </p:nvSpPr>
        <p:spPr>
          <a:xfrm>
            <a:off x="11666880" y="5276655"/>
            <a:ext cx="528900" cy="15837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341" name="Google Shape;341;p8"/>
          <p:cNvSpPr/>
          <p:nvPr/>
        </p:nvSpPr>
        <p:spPr>
          <a:xfrm flipH="1">
            <a:off x="11139880" y="2105150"/>
            <a:ext cx="530400" cy="530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342" name="Google Shape;342;p8"/>
          <p:cNvSpPr/>
          <p:nvPr/>
        </p:nvSpPr>
        <p:spPr>
          <a:xfrm flipH="1">
            <a:off x="11666130" y="4218813"/>
            <a:ext cx="530400" cy="530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Tree>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and image right">
  <p:cSld name="ONE_COLUMN_TEXT_1_1">
    <p:spTree>
      <p:nvGrpSpPr>
        <p:cNvPr id="1" name="Shape 593"/>
        <p:cNvGrpSpPr/>
        <p:nvPr/>
      </p:nvGrpSpPr>
      <p:grpSpPr>
        <a:xfrm>
          <a:off x="0" y="0"/>
          <a:ext cx="0" cy="0"/>
          <a:chOff x="0" y="0"/>
          <a:chExt cx="0" cy="0"/>
        </a:xfrm>
      </p:grpSpPr>
      <p:sp>
        <p:nvSpPr>
          <p:cNvPr id="594" name="Google Shape;594;p14"/>
          <p:cNvSpPr/>
          <p:nvPr/>
        </p:nvSpPr>
        <p:spPr>
          <a:xfrm flipH="1">
            <a:off x="11131050" y="511400"/>
            <a:ext cx="1059559" cy="7889"/>
          </a:xfrm>
          <a:custGeom>
            <a:avLst/>
            <a:gdLst/>
            <a:ahLst/>
            <a:cxnLst/>
            <a:rect l="l" t="t" r="r" b="b"/>
            <a:pathLst>
              <a:path w="4036417" h="4993" extrusionOk="0">
                <a:moveTo>
                  <a:pt x="4036418" y="4994"/>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95" name="Google Shape;595;p14"/>
          <p:cNvSpPr/>
          <p:nvPr/>
        </p:nvSpPr>
        <p:spPr>
          <a:xfrm flipH="1">
            <a:off x="11131114" y="2629295"/>
            <a:ext cx="1059567" cy="7886"/>
          </a:xfrm>
          <a:custGeom>
            <a:avLst/>
            <a:gdLst/>
            <a:ahLst/>
            <a:cxnLst/>
            <a:rect l="l" t="t" r="r" b="b"/>
            <a:pathLst>
              <a:path w="4036446" h="4991" extrusionOk="0">
                <a:moveTo>
                  <a:pt x="4036446" y="4991"/>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96" name="Google Shape;596;p14"/>
          <p:cNvSpPr/>
          <p:nvPr/>
        </p:nvSpPr>
        <p:spPr>
          <a:xfrm flipH="1">
            <a:off x="11131188" y="4747185"/>
            <a:ext cx="1059563" cy="7892"/>
          </a:xfrm>
          <a:custGeom>
            <a:avLst/>
            <a:gdLst/>
            <a:ahLst/>
            <a:cxnLst/>
            <a:rect l="l" t="t" r="r" b="b"/>
            <a:pathLst>
              <a:path w="4036429" h="4995" extrusionOk="0">
                <a:moveTo>
                  <a:pt x="4036430"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97" name="Google Shape;597;p14"/>
          <p:cNvSpPr/>
          <p:nvPr/>
        </p:nvSpPr>
        <p:spPr>
          <a:xfrm flipH="1">
            <a:off x="11131081" y="1570344"/>
            <a:ext cx="1059563" cy="7892"/>
          </a:xfrm>
          <a:custGeom>
            <a:avLst/>
            <a:gdLst/>
            <a:ahLst/>
            <a:cxnLst/>
            <a:rect l="l" t="t" r="r" b="b"/>
            <a:pathLst>
              <a:path w="4036430" h="4995" extrusionOk="0">
                <a:moveTo>
                  <a:pt x="4036430"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98" name="Google Shape;598;p14"/>
          <p:cNvSpPr/>
          <p:nvPr/>
        </p:nvSpPr>
        <p:spPr>
          <a:xfrm flipH="1">
            <a:off x="11131156" y="3688239"/>
            <a:ext cx="1059559" cy="7892"/>
          </a:xfrm>
          <a:custGeom>
            <a:avLst/>
            <a:gdLst/>
            <a:ahLst/>
            <a:cxnLst/>
            <a:rect l="l" t="t" r="r" b="b"/>
            <a:pathLst>
              <a:path w="4036417" h="4995" extrusionOk="0">
                <a:moveTo>
                  <a:pt x="4036418"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99" name="Google Shape;599;p14"/>
          <p:cNvSpPr/>
          <p:nvPr/>
        </p:nvSpPr>
        <p:spPr>
          <a:xfrm flipH="1">
            <a:off x="11131220" y="5806135"/>
            <a:ext cx="1059566" cy="7886"/>
          </a:xfrm>
          <a:custGeom>
            <a:avLst/>
            <a:gdLst/>
            <a:ahLst/>
            <a:cxnLst/>
            <a:rect l="l" t="t" r="r" b="b"/>
            <a:pathLst>
              <a:path w="4036442" h="4991" extrusionOk="0">
                <a:moveTo>
                  <a:pt x="4036442" y="4991"/>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00" name="Google Shape;600;p14"/>
          <p:cNvSpPr/>
          <p:nvPr/>
        </p:nvSpPr>
        <p:spPr>
          <a:xfrm flipH="1">
            <a:off x="11650503" y="-28073"/>
            <a:ext cx="6396" cy="6914131"/>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01" name="Google Shape;601;p14"/>
          <p:cNvSpPr/>
          <p:nvPr/>
        </p:nvSpPr>
        <p:spPr>
          <a:xfrm flipH="1">
            <a:off x="11131060" y="1040871"/>
            <a:ext cx="1059567" cy="7892"/>
          </a:xfrm>
          <a:custGeom>
            <a:avLst/>
            <a:gdLst/>
            <a:ahLst/>
            <a:cxnLst/>
            <a:rect l="l" t="t" r="r" b="b"/>
            <a:pathLst>
              <a:path w="4036445" h="4995" extrusionOk="0">
                <a:moveTo>
                  <a:pt x="4036446"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02" name="Google Shape;602;p14"/>
          <p:cNvSpPr/>
          <p:nvPr/>
        </p:nvSpPr>
        <p:spPr>
          <a:xfrm flipH="1">
            <a:off x="11131135" y="3158768"/>
            <a:ext cx="1059563" cy="7892"/>
          </a:xfrm>
          <a:custGeom>
            <a:avLst/>
            <a:gdLst/>
            <a:ahLst/>
            <a:cxnLst/>
            <a:rect l="l" t="t" r="r" b="b"/>
            <a:pathLst>
              <a:path w="4036430" h="4995" extrusionOk="0">
                <a:moveTo>
                  <a:pt x="4036430"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03" name="Google Shape;603;p14"/>
          <p:cNvSpPr/>
          <p:nvPr/>
        </p:nvSpPr>
        <p:spPr>
          <a:xfrm flipH="1">
            <a:off x="11131199" y="5276662"/>
            <a:ext cx="1059569" cy="7886"/>
          </a:xfrm>
          <a:custGeom>
            <a:avLst/>
            <a:gdLst/>
            <a:ahLst/>
            <a:cxnLst/>
            <a:rect l="l" t="t" r="r" b="b"/>
            <a:pathLst>
              <a:path w="4036454" h="4991" extrusionOk="0">
                <a:moveTo>
                  <a:pt x="4036455" y="4991"/>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04" name="Google Shape;604;p14"/>
          <p:cNvSpPr/>
          <p:nvPr/>
        </p:nvSpPr>
        <p:spPr>
          <a:xfrm flipH="1">
            <a:off x="11131103" y="2099823"/>
            <a:ext cx="1059559" cy="7886"/>
          </a:xfrm>
          <a:custGeom>
            <a:avLst/>
            <a:gdLst/>
            <a:ahLst/>
            <a:cxnLst/>
            <a:rect l="l" t="t" r="r" b="b"/>
            <a:pathLst>
              <a:path w="4036417" h="4991" extrusionOk="0">
                <a:moveTo>
                  <a:pt x="4036418" y="4991"/>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05" name="Google Shape;605;p14"/>
          <p:cNvSpPr/>
          <p:nvPr/>
        </p:nvSpPr>
        <p:spPr>
          <a:xfrm flipH="1">
            <a:off x="11131167" y="4217712"/>
            <a:ext cx="1059566" cy="7892"/>
          </a:xfrm>
          <a:custGeom>
            <a:avLst/>
            <a:gdLst/>
            <a:ahLst/>
            <a:cxnLst/>
            <a:rect l="l" t="t" r="r" b="b"/>
            <a:pathLst>
              <a:path w="4036441" h="4995" extrusionOk="0">
                <a:moveTo>
                  <a:pt x="4036442"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06" name="Google Shape;606;p14"/>
          <p:cNvSpPr/>
          <p:nvPr/>
        </p:nvSpPr>
        <p:spPr>
          <a:xfrm flipH="1">
            <a:off x="11131241" y="6335608"/>
            <a:ext cx="1059562" cy="7892"/>
          </a:xfrm>
          <a:custGeom>
            <a:avLst/>
            <a:gdLst/>
            <a:ahLst/>
            <a:cxnLst/>
            <a:rect l="l" t="t" r="r" b="b"/>
            <a:pathLst>
              <a:path w="4036426" h="4995" extrusionOk="0">
                <a:moveTo>
                  <a:pt x="4036426"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07" name="Google Shape;607;p14"/>
          <p:cNvSpPr/>
          <p:nvPr/>
        </p:nvSpPr>
        <p:spPr>
          <a:xfrm rot="5400000" flipH="1">
            <a:off x="11391198" y="253588"/>
            <a:ext cx="528900" cy="10614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608" name="Google Shape;608;p14"/>
          <p:cNvSpPr/>
          <p:nvPr/>
        </p:nvSpPr>
        <p:spPr>
          <a:xfrm rot="5400000">
            <a:off x="11398505" y="779618"/>
            <a:ext cx="1066800" cy="5304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609" name="Google Shape;609;p14"/>
          <p:cNvSpPr/>
          <p:nvPr/>
        </p:nvSpPr>
        <p:spPr>
          <a:xfrm rot="10800000">
            <a:off x="11669476" y="508619"/>
            <a:ext cx="530494" cy="530288"/>
          </a:xfrm>
          <a:custGeom>
            <a:avLst/>
            <a:gdLst/>
            <a:ahLst/>
            <a:cxnLst/>
            <a:rect l="l" t="t" r="r" b="b"/>
            <a:pathLst>
              <a:path w="335225" h="337763" extrusionOk="0">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10" name="Google Shape;610;p14"/>
          <p:cNvSpPr/>
          <p:nvPr/>
        </p:nvSpPr>
        <p:spPr>
          <a:xfrm>
            <a:off x="11666880" y="5276655"/>
            <a:ext cx="528900" cy="15837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611" name="Google Shape;611;p14"/>
          <p:cNvSpPr/>
          <p:nvPr/>
        </p:nvSpPr>
        <p:spPr>
          <a:xfrm flipH="1">
            <a:off x="11139880" y="2105150"/>
            <a:ext cx="530400" cy="530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612" name="Google Shape;612;p14"/>
          <p:cNvSpPr/>
          <p:nvPr/>
        </p:nvSpPr>
        <p:spPr>
          <a:xfrm flipH="1">
            <a:off x="11666130" y="4218813"/>
            <a:ext cx="530400" cy="530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613" name="Google Shape;613;p14"/>
          <p:cNvSpPr/>
          <p:nvPr/>
        </p:nvSpPr>
        <p:spPr>
          <a:xfrm flipH="1">
            <a:off x="11134037" y="-10"/>
            <a:ext cx="6396" cy="6914131"/>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14" name="Google Shape;614;p14"/>
          <p:cNvSpPr>
            <a:spLocks noGrp="1"/>
          </p:cNvSpPr>
          <p:nvPr>
            <p:ph type="pic" idx="2"/>
          </p:nvPr>
        </p:nvSpPr>
        <p:spPr>
          <a:xfrm>
            <a:off x="6342475" y="0"/>
            <a:ext cx="5508600" cy="6858000"/>
          </a:xfrm>
          <a:prstGeom prst="rect">
            <a:avLst/>
          </a:prstGeom>
          <a:noFill/>
          <a:ln>
            <a:noFill/>
          </a:ln>
        </p:spPr>
      </p:sp>
      <p:sp>
        <p:nvSpPr>
          <p:cNvPr id="615" name="Google Shape;615;p14"/>
          <p:cNvSpPr txBox="1">
            <a:spLocks noGrp="1"/>
          </p:cNvSpPr>
          <p:nvPr>
            <p:ph type="title"/>
          </p:nvPr>
        </p:nvSpPr>
        <p:spPr>
          <a:xfrm>
            <a:off x="636150" y="772250"/>
            <a:ext cx="5162400" cy="1645800"/>
          </a:xfrm>
          <a:prstGeom prst="rect">
            <a:avLst/>
          </a:prstGeom>
        </p:spPr>
        <p:txBody>
          <a:bodyPr spcFirstLastPara="1" wrap="square" lIns="121900" tIns="121900" rIns="121900" bIns="121900" anchor="ctr" anchorCtr="0">
            <a:normAutofit/>
          </a:bodyPr>
          <a:lstStyle>
            <a:lvl1pPr lvl="0" rtl="0">
              <a:lnSpc>
                <a:spcPct val="80000"/>
              </a:lnSpc>
              <a:spcBef>
                <a:spcPts val="0"/>
              </a:spcBef>
              <a:spcAft>
                <a:spcPts val="0"/>
              </a:spcAft>
              <a:buSzPts val="3200"/>
              <a:buNone/>
              <a:defRPr sz="74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sp>
        <p:nvSpPr>
          <p:cNvPr id="616" name="Google Shape;616;p14"/>
          <p:cNvSpPr txBox="1">
            <a:spLocks noGrp="1"/>
          </p:cNvSpPr>
          <p:nvPr>
            <p:ph type="body" idx="1"/>
          </p:nvPr>
        </p:nvSpPr>
        <p:spPr>
          <a:xfrm>
            <a:off x="636150" y="2555350"/>
            <a:ext cx="5162400" cy="3530400"/>
          </a:xfrm>
          <a:prstGeom prst="rect">
            <a:avLst/>
          </a:prstGeom>
        </p:spPr>
        <p:txBody>
          <a:bodyPr spcFirstLastPara="1" wrap="square" lIns="121900" tIns="121900" rIns="121900" bIns="121900" anchor="t" anchorCtr="0">
            <a:normAutofit/>
          </a:bodyPr>
          <a:lstStyle>
            <a:lvl1pPr marL="457200" lvl="0" indent="-387350" rtl="0">
              <a:spcBef>
                <a:spcPts val="0"/>
              </a:spcBef>
              <a:spcAft>
                <a:spcPts val="0"/>
              </a:spcAft>
              <a:buSzPts val="2500"/>
              <a:buChar char="●"/>
              <a:defRPr/>
            </a:lvl1pPr>
            <a:lvl2pPr marL="914400" lvl="1" indent="-412750" rtl="0">
              <a:spcBef>
                <a:spcPts val="0"/>
              </a:spcBef>
              <a:spcAft>
                <a:spcPts val="0"/>
              </a:spcAft>
              <a:buSzPts val="2900"/>
              <a:buChar char="○"/>
              <a:defRPr sz="2900"/>
            </a:lvl2pPr>
            <a:lvl3pPr marL="1371600" lvl="2" indent="-412750" rtl="0">
              <a:spcBef>
                <a:spcPts val="0"/>
              </a:spcBef>
              <a:spcAft>
                <a:spcPts val="0"/>
              </a:spcAft>
              <a:buSzPts val="2900"/>
              <a:buChar char="■"/>
              <a:defRPr sz="2900"/>
            </a:lvl3pPr>
            <a:lvl4pPr marL="1828800" lvl="3" indent="-412750" rtl="0">
              <a:spcBef>
                <a:spcPts val="0"/>
              </a:spcBef>
              <a:spcAft>
                <a:spcPts val="0"/>
              </a:spcAft>
              <a:buSzPts val="2900"/>
              <a:buChar char="●"/>
              <a:defRPr sz="2900"/>
            </a:lvl4pPr>
            <a:lvl5pPr marL="2286000" lvl="4" indent="-412750" rtl="0">
              <a:spcBef>
                <a:spcPts val="0"/>
              </a:spcBef>
              <a:spcAft>
                <a:spcPts val="0"/>
              </a:spcAft>
              <a:buSzPts val="2900"/>
              <a:buChar char="○"/>
              <a:defRPr sz="2900"/>
            </a:lvl5pPr>
            <a:lvl6pPr marL="2743200" lvl="5" indent="-412750" rtl="0">
              <a:spcBef>
                <a:spcPts val="0"/>
              </a:spcBef>
              <a:spcAft>
                <a:spcPts val="0"/>
              </a:spcAft>
              <a:buSzPts val="2900"/>
              <a:buChar char="■"/>
              <a:defRPr sz="2900"/>
            </a:lvl6pPr>
            <a:lvl7pPr marL="3200400" lvl="6" indent="-412750" rtl="0">
              <a:spcBef>
                <a:spcPts val="0"/>
              </a:spcBef>
              <a:spcAft>
                <a:spcPts val="0"/>
              </a:spcAft>
              <a:buSzPts val="2900"/>
              <a:buChar char="●"/>
              <a:defRPr sz="2900"/>
            </a:lvl7pPr>
            <a:lvl8pPr marL="3657600" lvl="7" indent="-412750" rtl="0">
              <a:spcBef>
                <a:spcPts val="0"/>
              </a:spcBef>
              <a:spcAft>
                <a:spcPts val="0"/>
              </a:spcAft>
              <a:buSzPts val="2900"/>
              <a:buChar char="○"/>
              <a:defRPr sz="2900"/>
            </a:lvl8pPr>
            <a:lvl9pPr marL="4114800" lvl="8" indent="-412750" rtl="0">
              <a:spcBef>
                <a:spcPts val="0"/>
              </a:spcBef>
              <a:spcAft>
                <a:spcPts val="0"/>
              </a:spcAft>
              <a:buSzPts val="2900"/>
              <a:buChar char="■"/>
              <a:defRPr sz="2900"/>
            </a:lvl9pPr>
          </a:lstStyle>
          <a:p>
            <a:endParaRPr/>
          </a:p>
        </p:txBody>
      </p:sp>
      <p:sp>
        <p:nvSpPr>
          <p:cNvPr id="617" name="Google Shape;617;p1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MAIN_POINT">
    <p:spTree>
      <p:nvGrpSpPr>
        <p:cNvPr id="1" name="Shape 618"/>
        <p:cNvGrpSpPr/>
        <p:nvPr/>
      </p:nvGrpSpPr>
      <p:grpSpPr>
        <a:xfrm>
          <a:off x="0" y="0"/>
          <a:ext cx="0" cy="0"/>
          <a:chOff x="0" y="0"/>
          <a:chExt cx="0" cy="0"/>
        </a:xfrm>
      </p:grpSpPr>
      <p:grpSp>
        <p:nvGrpSpPr>
          <p:cNvPr id="619" name="Google Shape;619;p15"/>
          <p:cNvGrpSpPr/>
          <p:nvPr/>
        </p:nvGrpSpPr>
        <p:grpSpPr>
          <a:xfrm>
            <a:off x="-25943" y="-27948"/>
            <a:ext cx="12217854" cy="6914131"/>
            <a:chOff x="-25943" y="-27948"/>
            <a:chExt cx="12217854" cy="6914131"/>
          </a:xfrm>
        </p:grpSpPr>
        <p:grpSp>
          <p:nvGrpSpPr>
            <p:cNvPr id="620" name="Google Shape;620;p15"/>
            <p:cNvGrpSpPr/>
            <p:nvPr/>
          </p:nvGrpSpPr>
          <p:grpSpPr>
            <a:xfrm>
              <a:off x="5816035" y="-27948"/>
              <a:ext cx="6375876" cy="6911067"/>
              <a:chOff x="3744151" y="3553"/>
              <a:chExt cx="4037153" cy="4376032"/>
            </a:xfrm>
          </p:grpSpPr>
          <p:sp>
            <p:nvSpPr>
              <p:cNvPr id="621" name="Google Shape;621;p15"/>
              <p:cNvSpPr/>
              <p:nvPr/>
            </p:nvSpPr>
            <p:spPr>
              <a:xfrm>
                <a:off x="3746964" y="3553"/>
                <a:ext cx="4048" cy="4376032"/>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22" name="Google Shape;622;p15"/>
              <p:cNvSpPr/>
              <p:nvPr/>
            </p:nvSpPr>
            <p:spPr>
              <a:xfrm>
                <a:off x="3744887" y="345147"/>
                <a:ext cx="4036417" cy="4993"/>
              </a:xfrm>
              <a:custGeom>
                <a:avLst/>
                <a:gdLst/>
                <a:ahLst/>
                <a:cxnLst/>
                <a:rect l="l" t="t" r="r" b="b"/>
                <a:pathLst>
                  <a:path w="4036417" h="4993" extrusionOk="0">
                    <a:moveTo>
                      <a:pt x="4036418" y="4994"/>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23" name="Google Shape;623;p15"/>
              <p:cNvSpPr/>
              <p:nvPr/>
            </p:nvSpPr>
            <p:spPr>
              <a:xfrm>
                <a:off x="5088007" y="3553"/>
                <a:ext cx="4048" cy="4376032"/>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24" name="Google Shape;624;p15"/>
              <p:cNvSpPr/>
              <p:nvPr/>
            </p:nvSpPr>
            <p:spPr>
              <a:xfrm>
                <a:off x="3744616" y="1686181"/>
                <a:ext cx="4036446" cy="4991"/>
              </a:xfrm>
              <a:custGeom>
                <a:avLst/>
                <a:gdLst/>
                <a:ahLst/>
                <a:cxnLst/>
                <a:rect l="l" t="t" r="r" b="b"/>
                <a:pathLst>
                  <a:path w="4036446" h="4991" extrusionOk="0">
                    <a:moveTo>
                      <a:pt x="4036446" y="4991"/>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25" name="Google Shape;625;p15"/>
              <p:cNvSpPr/>
              <p:nvPr/>
            </p:nvSpPr>
            <p:spPr>
              <a:xfrm>
                <a:off x="6429029" y="3553"/>
                <a:ext cx="4048" cy="4376032"/>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26" name="Google Shape;626;p15"/>
              <p:cNvSpPr/>
              <p:nvPr/>
            </p:nvSpPr>
            <p:spPr>
              <a:xfrm>
                <a:off x="3744349" y="3027212"/>
                <a:ext cx="4036429" cy="4995"/>
              </a:xfrm>
              <a:custGeom>
                <a:avLst/>
                <a:gdLst/>
                <a:ahLst/>
                <a:cxnLst/>
                <a:rect l="l" t="t" r="r" b="b"/>
                <a:pathLst>
                  <a:path w="4036429" h="4995" extrusionOk="0">
                    <a:moveTo>
                      <a:pt x="4036430"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27" name="Google Shape;627;p15"/>
              <p:cNvSpPr/>
              <p:nvPr/>
            </p:nvSpPr>
            <p:spPr>
              <a:xfrm>
                <a:off x="4417475" y="3553"/>
                <a:ext cx="4048" cy="4376032"/>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28" name="Google Shape;628;p15"/>
              <p:cNvSpPr/>
              <p:nvPr/>
            </p:nvSpPr>
            <p:spPr>
              <a:xfrm>
                <a:off x="3744754" y="1015662"/>
                <a:ext cx="4036430" cy="4995"/>
              </a:xfrm>
              <a:custGeom>
                <a:avLst/>
                <a:gdLst/>
                <a:ahLst/>
                <a:cxnLst/>
                <a:rect l="l" t="t" r="r" b="b"/>
                <a:pathLst>
                  <a:path w="4036430" h="4995" extrusionOk="0">
                    <a:moveTo>
                      <a:pt x="4036430"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29" name="Google Shape;629;p15"/>
              <p:cNvSpPr/>
              <p:nvPr/>
            </p:nvSpPr>
            <p:spPr>
              <a:xfrm>
                <a:off x="5758498" y="3553"/>
                <a:ext cx="4048" cy="4376032"/>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30" name="Google Shape;630;p15"/>
              <p:cNvSpPr/>
              <p:nvPr/>
            </p:nvSpPr>
            <p:spPr>
              <a:xfrm>
                <a:off x="3744483" y="2356696"/>
                <a:ext cx="4036417" cy="4995"/>
              </a:xfrm>
              <a:custGeom>
                <a:avLst/>
                <a:gdLst/>
                <a:ahLst/>
                <a:cxnLst/>
                <a:rect l="l" t="t" r="r" b="b"/>
                <a:pathLst>
                  <a:path w="4036417" h="4995" extrusionOk="0">
                    <a:moveTo>
                      <a:pt x="4036418"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31" name="Google Shape;631;p15"/>
              <p:cNvSpPr/>
              <p:nvPr/>
            </p:nvSpPr>
            <p:spPr>
              <a:xfrm>
                <a:off x="7099561" y="3553"/>
                <a:ext cx="4048" cy="4376032"/>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32" name="Google Shape;632;p15"/>
              <p:cNvSpPr/>
              <p:nvPr/>
            </p:nvSpPr>
            <p:spPr>
              <a:xfrm>
                <a:off x="3744216" y="3697731"/>
                <a:ext cx="4036442" cy="4991"/>
              </a:xfrm>
              <a:custGeom>
                <a:avLst/>
                <a:gdLst/>
                <a:ahLst/>
                <a:cxnLst/>
                <a:rect l="l" t="t" r="r" b="b"/>
                <a:pathLst>
                  <a:path w="4036442" h="4991" extrusionOk="0">
                    <a:moveTo>
                      <a:pt x="4036442" y="4991"/>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33" name="Google Shape;633;p15"/>
              <p:cNvSpPr/>
              <p:nvPr/>
            </p:nvSpPr>
            <p:spPr>
              <a:xfrm>
                <a:off x="4082210" y="3553"/>
                <a:ext cx="4048" cy="4376032"/>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34" name="Google Shape;634;p15"/>
              <p:cNvSpPr/>
              <p:nvPr/>
            </p:nvSpPr>
            <p:spPr>
              <a:xfrm>
                <a:off x="3744819" y="680404"/>
                <a:ext cx="4036445" cy="4995"/>
              </a:xfrm>
              <a:custGeom>
                <a:avLst/>
                <a:gdLst/>
                <a:ahLst/>
                <a:cxnLst/>
                <a:rect l="l" t="t" r="r" b="b"/>
                <a:pathLst>
                  <a:path w="4036445" h="4995" extrusionOk="0">
                    <a:moveTo>
                      <a:pt x="4036446"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35" name="Google Shape;635;p15"/>
              <p:cNvSpPr/>
              <p:nvPr/>
            </p:nvSpPr>
            <p:spPr>
              <a:xfrm>
                <a:off x="5423272" y="3553"/>
                <a:ext cx="4048" cy="4376032"/>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36" name="Google Shape;636;p15"/>
              <p:cNvSpPr/>
              <p:nvPr/>
            </p:nvSpPr>
            <p:spPr>
              <a:xfrm>
                <a:off x="3744551" y="2021439"/>
                <a:ext cx="4036430" cy="4995"/>
              </a:xfrm>
              <a:custGeom>
                <a:avLst/>
                <a:gdLst/>
                <a:ahLst/>
                <a:cxnLst/>
                <a:rect l="l" t="t" r="r" b="b"/>
                <a:pathLst>
                  <a:path w="4036430" h="4995" extrusionOk="0">
                    <a:moveTo>
                      <a:pt x="4036430"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37" name="Google Shape;637;p15"/>
              <p:cNvSpPr/>
              <p:nvPr/>
            </p:nvSpPr>
            <p:spPr>
              <a:xfrm>
                <a:off x="6764295" y="3553"/>
                <a:ext cx="4048" cy="4376032"/>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38" name="Google Shape;638;p15"/>
              <p:cNvSpPr/>
              <p:nvPr/>
            </p:nvSpPr>
            <p:spPr>
              <a:xfrm>
                <a:off x="3744284" y="3362473"/>
                <a:ext cx="4036454" cy="4991"/>
              </a:xfrm>
              <a:custGeom>
                <a:avLst/>
                <a:gdLst/>
                <a:ahLst/>
                <a:cxnLst/>
                <a:rect l="l" t="t" r="r" b="b"/>
                <a:pathLst>
                  <a:path w="4036454" h="4991" extrusionOk="0">
                    <a:moveTo>
                      <a:pt x="4036455" y="4991"/>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39" name="Google Shape;639;p15"/>
              <p:cNvSpPr/>
              <p:nvPr/>
            </p:nvSpPr>
            <p:spPr>
              <a:xfrm>
                <a:off x="4752741" y="3553"/>
                <a:ext cx="4048" cy="4376032"/>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40" name="Google Shape;640;p15"/>
              <p:cNvSpPr/>
              <p:nvPr/>
            </p:nvSpPr>
            <p:spPr>
              <a:xfrm>
                <a:off x="3744685" y="1350924"/>
                <a:ext cx="4036417" cy="4991"/>
              </a:xfrm>
              <a:custGeom>
                <a:avLst/>
                <a:gdLst/>
                <a:ahLst/>
                <a:cxnLst/>
                <a:rect l="l" t="t" r="r" b="b"/>
                <a:pathLst>
                  <a:path w="4036417" h="4991" extrusionOk="0">
                    <a:moveTo>
                      <a:pt x="4036418" y="4991"/>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41" name="Google Shape;641;p15"/>
              <p:cNvSpPr/>
              <p:nvPr/>
            </p:nvSpPr>
            <p:spPr>
              <a:xfrm>
                <a:off x="6093763" y="3553"/>
                <a:ext cx="4048" cy="4376032"/>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42" name="Google Shape;642;p15"/>
              <p:cNvSpPr/>
              <p:nvPr/>
            </p:nvSpPr>
            <p:spPr>
              <a:xfrm>
                <a:off x="3744418" y="2691954"/>
                <a:ext cx="4036441" cy="4995"/>
              </a:xfrm>
              <a:custGeom>
                <a:avLst/>
                <a:gdLst/>
                <a:ahLst/>
                <a:cxnLst/>
                <a:rect l="l" t="t" r="r" b="b"/>
                <a:pathLst>
                  <a:path w="4036441" h="4995" extrusionOk="0">
                    <a:moveTo>
                      <a:pt x="4036442"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43" name="Google Shape;643;p15"/>
              <p:cNvSpPr/>
              <p:nvPr/>
            </p:nvSpPr>
            <p:spPr>
              <a:xfrm>
                <a:off x="7434826" y="3553"/>
                <a:ext cx="4048" cy="4376032"/>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44" name="Google Shape;644;p15"/>
              <p:cNvSpPr/>
              <p:nvPr/>
            </p:nvSpPr>
            <p:spPr>
              <a:xfrm>
                <a:off x="3744151" y="4032989"/>
                <a:ext cx="4036426" cy="4995"/>
              </a:xfrm>
              <a:custGeom>
                <a:avLst/>
                <a:gdLst/>
                <a:ahLst/>
                <a:cxnLst/>
                <a:rect l="l" t="t" r="r" b="b"/>
                <a:pathLst>
                  <a:path w="4036426" h="4995" extrusionOk="0">
                    <a:moveTo>
                      <a:pt x="4036426"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645" name="Google Shape;645;p15"/>
            <p:cNvSpPr/>
            <p:nvPr/>
          </p:nvSpPr>
          <p:spPr>
            <a:xfrm>
              <a:off x="1061" y="511525"/>
              <a:ext cx="5812440" cy="7889"/>
            </a:xfrm>
            <a:custGeom>
              <a:avLst/>
              <a:gdLst/>
              <a:ahLst/>
              <a:cxnLst/>
              <a:rect l="l" t="t" r="r" b="b"/>
              <a:pathLst>
                <a:path w="4036417" h="4993" extrusionOk="0">
                  <a:moveTo>
                    <a:pt x="4036418" y="4994"/>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46" name="Google Shape;646;p15"/>
            <p:cNvSpPr/>
            <p:nvPr/>
          </p:nvSpPr>
          <p:spPr>
            <a:xfrm>
              <a:off x="1562512" y="-27948"/>
              <a:ext cx="6396" cy="6914131"/>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47" name="Google Shape;647;p15"/>
            <p:cNvSpPr/>
            <p:nvPr/>
          </p:nvSpPr>
          <p:spPr>
            <a:xfrm>
              <a:off x="671" y="2629421"/>
              <a:ext cx="5812482" cy="7886"/>
            </a:xfrm>
            <a:custGeom>
              <a:avLst/>
              <a:gdLst/>
              <a:ahLst/>
              <a:cxnLst/>
              <a:rect l="l" t="t" r="r" b="b"/>
              <a:pathLst>
                <a:path w="4036446" h="4991" extrusionOk="0">
                  <a:moveTo>
                    <a:pt x="4036446" y="4991"/>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48" name="Google Shape;648;p15"/>
            <p:cNvSpPr/>
            <p:nvPr/>
          </p:nvSpPr>
          <p:spPr>
            <a:xfrm>
              <a:off x="3680388" y="-27948"/>
              <a:ext cx="6396" cy="6914131"/>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49" name="Google Shape;649;p15"/>
            <p:cNvSpPr/>
            <p:nvPr/>
          </p:nvSpPr>
          <p:spPr>
            <a:xfrm>
              <a:off x="286" y="4747312"/>
              <a:ext cx="5812458" cy="7892"/>
            </a:xfrm>
            <a:custGeom>
              <a:avLst/>
              <a:gdLst/>
              <a:ahLst/>
              <a:cxnLst/>
              <a:rect l="l" t="t" r="r" b="b"/>
              <a:pathLst>
                <a:path w="4036429" h="4995" extrusionOk="0">
                  <a:moveTo>
                    <a:pt x="4036430"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50" name="Google Shape;650;p15"/>
            <p:cNvSpPr/>
            <p:nvPr/>
          </p:nvSpPr>
          <p:spPr>
            <a:xfrm>
              <a:off x="503541" y="-27948"/>
              <a:ext cx="6396" cy="6914131"/>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51" name="Google Shape;651;p15"/>
            <p:cNvSpPr/>
            <p:nvPr/>
          </p:nvSpPr>
          <p:spPr>
            <a:xfrm>
              <a:off x="870" y="1570470"/>
              <a:ext cx="5812459" cy="7892"/>
            </a:xfrm>
            <a:custGeom>
              <a:avLst/>
              <a:gdLst/>
              <a:ahLst/>
              <a:cxnLst/>
              <a:rect l="l" t="t" r="r" b="b"/>
              <a:pathLst>
                <a:path w="4036430" h="4995" extrusionOk="0">
                  <a:moveTo>
                    <a:pt x="4036430"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52" name="Google Shape;652;p15"/>
            <p:cNvSpPr/>
            <p:nvPr/>
          </p:nvSpPr>
          <p:spPr>
            <a:xfrm>
              <a:off x="2621418" y="-27948"/>
              <a:ext cx="6396" cy="6914131"/>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53" name="Google Shape;653;p15"/>
            <p:cNvSpPr/>
            <p:nvPr/>
          </p:nvSpPr>
          <p:spPr>
            <a:xfrm>
              <a:off x="479" y="3688366"/>
              <a:ext cx="5812440" cy="7892"/>
            </a:xfrm>
            <a:custGeom>
              <a:avLst/>
              <a:gdLst/>
              <a:ahLst/>
              <a:cxnLst/>
              <a:rect l="l" t="t" r="r" b="b"/>
              <a:pathLst>
                <a:path w="4036417" h="4995" extrusionOk="0">
                  <a:moveTo>
                    <a:pt x="4036418"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54" name="Google Shape;654;p15"/>
            <p:cNvSpPr/>
            <p:nvPr/>
          </p:nvSpPr>
          <p:spPr>
            <a:xfrm>
              <a:off x="4739359" y="-27948"/>
              <a:ext cx="6396" cy="6914131"/>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55" name="Google Shape;655;p15"/>
            <p:cNvSpPr/>
            <p:nvPr/>
          </p:nvSpPr>
          <p:spPr>
            <a:xfrm>
              <a:off x="95" y="5806263"/>
              <a:ext cx="5812476" cy="7886"/>
            </a:xfrm>
            <a:custGeom>
              <a:avLst/>
              <a:gdLst/>
              <a:ahLst/>
              <a:cxnLst/>
              <a:rect l="l" t="t" r="r" b="b"/>
              <a:pathLst>
                <a:path w="4036442" h="4991" extrusionOk="0">
                  <a:moveTo>
                    <a:pt x="4036442" y="4991"/>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56" name="Google Shape;656;p15"/>
            <p:cNvSpPr/>
            <p:nvPr/>
          </p:nvSpPr>
          <p:spPr>
            <a:xfrm>
              <a:off x="-25943" y="-27948"/>
              <a:ext cx="6396" cy="6914131"/>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57" name="Google Shape;657;p15"/>
            <p:cNvSpPr/>
            <p:nvPr/>
          </p:nvSpPr>
          <p:spPr>
            <a:xfrm>
              <a:off x="963" y="1040997"/>
              <a:ext cx="5812481" cy="7892"/>
            </a:xfrm>
            <a:custGeom>
              <a:avLst/>
              <a:gdLst/>
              <a:ahLst/>
              <a:cxnLst/>
              <a:rect l="l" t="t" r="r" b="b"/>
              <a:pathLst>
                <a:path w="4036445" h="4995" extrusionOk="0">
                  <a:moveTo>
                    <a:pt x="4036446"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58" name="Google Shape;658;p15"/>
            <p:cNvSpPr/>
            <p:nvPr/>
          </p:nvSpPr>
          <p:spPr>
            <a:xfrm>
              <a:off x="2091996" y="-27948"/>
              <a:ext cx="6396" cy="6914131"/>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59" name="Google Shape;659;p15"/>
            <p:cNvSpPr/>
            <p:nvPr/>
          </p:nvSpPr>
          <p:spPr>
            <a:xfrm>
              <a:off x="577" y="3158894"/>
              <a:ext cx="5812459" cy="7892"/>
            </a:xfrm>
            <a:custGeom>
              <a:avLst/>
              <a:gdLst/>
              <a:ahLst/>
              <a:cxnLst/>
              <a:rect l="l" t="t" r="r" b="b"/>
              <a:pathLst>
                <a:path w="4036430" h="4995" extrusionOk="0">
                  <a:moveTo>
                    <a:pt x="4036430"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60" name="Google Shape;660;p15"/>
            <p:cNvSpPr/>
            <p:nvPr/>
          </p:nvSpPr>
          <p:spPr>
            <a:xfrm>
              <a:off x="4209874" y="-27948"/>
              <a:ext cx="6396" cy="6914131"/>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61" name="Google Shape;661;p15"/>
            <p:cNvSpPr/>
            <p:nvPr/>
          </p:nvSpPr>
          <p:spPr>
            <a:xfrm>
              <a:off x="193" y="5276790"/>
              <a:ext cx="5812494" cy="7886"/>
            </a:xfrm>
            <a:custGeom>
              <a:avLst/>
              <a:gdLst/>
              <a:ahLst/>
              <a:cxnLst/>
              <a:rect l="l" t="t" r="r" b="b"/>
              <a:pathLst>
                <a:path w="4036454" h="4991" extrusionOk="0">
                  <a:moveTo>
                    <a:pt x="4036455" y="4991"/>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62" name="Google Shape;662;p15"/>
            <p:cNvSpPr/>
            <p:nvPr/>
          </p:nvSpPr>
          <p:spPr>
            <a:xfrm>
              <a:off x="1033026" y="-27948"/>
              <a:ext cx="6396" cy="6914131"/>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63" name="Google Shape;663;p15"/>
            <p:cNvSpPr/>
            <p:nvPr/>
          </p:nvSpPr>
          <p:spPr>
            <a:xfrm>
              <a:off x="770" y="2099949"/>
              <a:ext cx="5812440" cy="7886"/>
            </a:xfrm>
            <a:custGeom>
              <a:avLst/>
              <a:gdLst/>
              <a:ahLst/>
              <a:cxnLst/>
              <a:rect l="l" t="t" r="r" b="b"/>
              <a:pathLst>
                <a:path w="4036417" h="4991" extrusionOk="0">
                  <a:moveTo>
                    <a:pt x="4036418" y="4991"/>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64" name="Google Shape;664;p15"/>
            <p:cNvSpPr/>
            <p:nvPr/>
          </p:nvSpPr>
          <p:spPr>
            <a:xfrm>
              <a:off x="3150902" y="-27948"/>
              <a:ext cx="6396" cy="6914131"/>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65" name="Google Shape;665;p15"/>
            <p:cNvSpPr/>
            <p:nvPr/>
          </p:nvSpPr>
          <p:spPr>
            <a:xfrm>
              <a:off x="386" y="4217839"/>
              <a:ext cx="5812475" cy="7892"/>
            </a:xfrm>
            <a:custGeom>
              <a:avLst/>
              <a:gdLst/>
              <a:ahLst/>
              <a:cxnLst/>
              <a:rect l="l" t="t" r="r" b="b"/>
              <a:pathLst>
                <a:path w="4036441" h="4995" extrusionOk="0">
                  <a:moveTo>
                    <a:pt x="4036442"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66" name="Google Shape;666;p15"/>
            <p:cNvSpPr/>
            <p:nvPr/>
          </p:nvSpPr>
          <p:spPr>
            <a:xfrm>
              <a:off x="5268843" y="-27948"/>
              <a:ext cx="6396" cy="6914131"/>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67" name="Google Shape;667;p15"/>
            <p:cNvSpPr/>
            <p:nvPr/>
          </p:nvSpPr>
          <p:spPr>
            <a:xfrm>
              <a:off x="1" y="6335736"/>
              <a:ext cx="5812453" cy="7892"/>
            </a:xfrm>
            <a:custGeom>
              <a:avLst/>
              <a:gdLst/>
              <a:ahLst/>
              <a:cxnLst/>
              <a:rect l="l" t="t" r="r" b="b"/>
              <a:pathLst>
                <a:path w="4036426" h="4995" extrusionOk="0">
                  <a:moveTo>
                    <a:pt x="4036426"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668" name="Google Shape;668;p15"/>
          <p:cNvSpPr txBox="1">
            <a:spLocks noGrp="1"/>
          </p:cNvSpPr>
          <p:nvPr>
            <p:ph type="title"/>
          </p:nvPr>
        </p:nvSpPr>
        <p:spPr>
          <a:xfrm>
            <a:off x="683250" y="1874626"/>
            <a:ext cx="10825500" cy="3639900"/>
          </a:xfrm>
          <a:prstGeom prst="rect">
            <a:avLst/>
          </a:prstGeom>
        </p:spPr>
        <p:txBody>
          <a:bodyPr spcFirstLastPara="1" wrap="square" lIns="121900" tIns="121900" rIns="121900" bIns="121900" anchor="ctr" anchorCtr="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669" name="Google Shape;669;p1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70" name="Google Shape;670;p15"/>
          <p:cNvSpPr txBox="1">
            <a:spLocks noGrp="1"/>
          </p:cNvSpPr>
          <p:nvPr>
            <p:ph type="subTitle" idx="1"/>
          </p:nvPr>
        </p:nvSpPr>
        <p:spPr>
          <a:xfrm>
            <a:off x="683250" y="5595313"/>
            <a:ext cx="10825500" cy="731700"/>
          </a:xfrm>
          <a:prstGeom prst="rect">
            <a:avLst/>
          </a:prstGeom>
        </p:spPr>
        <p:txBody>
          <a:bodyPr spcFirstLastPara="1" wrap="square" lIns="121900" tIns="121900" rIns="121900" bIns="121900" anchor="t" anchorCtr="0">
            <a:normAutofit/>
          </a:bodyPr>
          <a:lstStyle>
            <a:lvl1pPr lvl="0" algn="r" rtl="0">
              <a:lnSpc>
                <a:spcPct val="100000"/>
              </a:lnSpc>
              <a:spcBef>
                <a:spcPts val="0"/>
              </a:spcBef>
              <a:spcAft>
                <a:spcPts val="0"/>
              </a:spcAft>
              <a:buSzPts val="2200"/>
              <a:buNone/>
              <a:defRPr sz="2200"/>
            </a:lvl1pPr>
            <a:lvl2pPr lvl="1" algn="r" rtl="0">
              <a:lnSpc>
                <a:spcPct val="100000"/>
              </a:lnSpc>
              <a:spcBef>
                <a:spcPts val="0"/>
              </a:spcBef>
              <a:spcAft>
                <a:spcPts val="0"/>
              </a:spcAft>
              <a:buSzPts val="2200"/>
              <a:buNone/>
              <a:defRPr sz="2200"/>
            </a:lvl2pPr>
            <a:lvl3pPr lvl="2" algn="r" rtl="0">
              <a:lnSpc>
                <a:spcPct val="100000"/>
              </a:lnSpc>
              <a:spcBef>
                <a:spcPts val="0"/>
              </a:spcBef>
              <a:spcAft>
                <a:spcPts val="0"/>
              </a:spcAft>
              <a:buSzPts val="2200"/>
              <a:buNone/>
              <a:defRPr sz="2200"/>
            </a:lvl3pPr>
            <a:lvl4pPr lvl="3" algn="r" rtl="0">
              <a:lnSpc>
                <a:spcPct val="100000"/>
              </a:lnSpc>
              <a:spcBef>
                <a:spcPts val="0"/>
              </a:spcBef>
              <a:spcAft>
                <a:spcPts val="0"/>
              </a:spcAft>
              <a:buSzPts val="2200"/>
              <a:buNone/>
              <a:defRPr sz="2200"/>
            </a:lvl4pPr>
            <a:lvl5pPr lvl="4" algn="r" rtl="0">
              <a:lnSpc>
                <a:spcPct val="100000"/>
              </a:lnSpc>
              <a:spcBef>
                <a:spcPts val="0"/>
              </a:spcBef>
              <a:spcAft>
                <a:spcPts val="0"/>
              </a:spcAft>
              <a:buSzPts val="2200"/>
              <a:buNone/>
              <a:defRPr sz="2200"/>
            </a:lvl5pPr>
            <a:lvl6pPr lvl="5" algn="r" rtl="0">
              <a:lnSpc>
                <a:spcPct val="100000"/>
              </a:lnSpc>
              <a:spcBef>
                <a:spcPts val="0"/>
              </a:spcBef>
              <a:spcAft>
                <a:spcPts val="0"/>
              </a:spcAft>
              <a:buSzPts val="2200"/>
              <a:buNone/>
              <a:defRPr sz="2200"/>
            </a:lvl6pPr>
            <a:lvl7pPr lvl="6" algn="r" rtl="0">
              <a:lnSpc>
                <a:spcPct val="100000"/>
              </a:lnSpc>
              <a:spcBef>
                <a:spcPts val="0"/>
              </a:spcBef>
              <a:spcAft>
                <a:spcPts val="0"/>
              </a:spcAft>
              <a:buSzPts val="2200"/>
              <a:buNone/>
              <a:defRPr sz="2200"/>
            </a:lvl7pPr>
            <a:lvl8pPr lvl="7" algn="r" rtl="0">
              <a:lnSpc>
                <a:spcPct val="100000"/>
              </a:lnSpc>
              <a:spcBef>
                <a:spcPts val="0"/>
              </a:spcBef>
              <a:spcAft>
                <a:spcPts val="0"/>
              </a:spcAft>
              <a:buSzPts val="2200"/>
              <a:buNone/>
              <a:defRPr sz="2200"/>
            </a:lvl8pPr>
            <a:lvl9pPr lvl="8" algn="r" rtl="0">
              <a:lnSpc>
                <a:spcPct val="100000"/>
              </a:lnSpc>
              <a:spcBef>
                <a:spcPts val="0"/>
              </a:spcBef>
              <a:spcAft>
                <a:spcPts val="0"/>
              </a:spcAft>
              <a:buSzPts val="2200"/>
              <a:buNone/>
              <a:defRPr sz="2200"/>
            </a:lvl9pPr>
          </a:lstStyle>
          <a:p>
            <a:endParaRPr/>
          </a:p>
        </p:txBody>
      </p:sp>
      <p:sp>
        <p:nvSpPr>
          <p:cNvPr id="671" name="Google Shape;671;p15"/>
          <p:cNvSpPr txBox="1">
            <a:spLocks noGrp="1"/>
          </p:cNvSpPr>
          <p:nvPr>
            <p:ph type="sldNum" idx="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72" name="Google Shape;672;p15"/>
          <p:cNvSpPr/>
          <p:nvPr/>
        </p:nvSpPr>
        <p:spPr>
          <a:xfrm>
            <a:off x="7025" y="1062650"/>
            <a:ext cx="1061400" cy="528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673" name="Google Shape;673;p15"/>
          <p:cNvSpPr/>
          <p:nvPr/>
        </p:nvSpPr>
        <p:spPr>
          <a:xfrm rot="5400000">
            <a:off x="-527187" y="530408"/>
            <a:ext cx="1589700" cy="528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674" name="Google Shape;674;p15"/>
          <p:cNvSpPr/>
          <p:nvPr/>
        </p:nvSpPr>
        <p:spPr>
          <a:xfrm rot="5400000" flipH="1">
            <a:off x="-105" y="1057334"/>
            <a:ext cx="530494" cy="530288"/>
          </a:xfrm>
          <a:custGeom>
            <a:avLst/>
            <a:gdLst/>
            <a:ahLst/>
            <a:cxnLst/>
            <a:rect l="l" t="t" r="r" b="b"/>
            <a:pathLst>
              <a:path w="335225" h="337763" extrusionOk="0">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5" name="Google Shape;675;p15"/>
          <p:cNvSpPr/>
          <p:nvPr/>
        </p:nvSpPr>
        <p:spPr>
          <a:xfrm>
            <a:off x="536675" y="5813850"/>
            <a:ext cx="530400" cy="530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676" name="Google Shape;676;p15"/>
          <p:cNvSpPr/>
          <p:nvPr/>
        </p:nvSpPr>
        <p:spPr>
          <a:xfrm rot="5400000">
            <a:off x="10853600" y="782828"/>
            <a:ext cx="1061400" cy="528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677" name="Google Shape;677;p15"/>
          <p:cNvSpPr/>
          <p:nvPr/>
        </p:nvSpPr>
        <p:spPr>
          <a:xfrm rot="5400000">
            <a:off x="10853600" y="2375978"/>
            <a:ext cx="1061400" cy="528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678" name="Google Shape;678;p15"/>
          <p:cNvSpPr/>
          <p:nvPr/>
        </p:nvSpPr>
        <p:spPr>
          <a:xfrm rot="-5400000">
            <a:off x="11391500" y="1838075"/>
            <a:ext cx="528900" cy="10722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679" name="Google Shape;679;p15"/>
          <p:cNvSpPr/>
          <p:nvPr/>
        </p:nvSpPr>
        <p:spPr>
          <a:xfrm rot="5400000">
            <a:off x="11119057" y="2109034"/>
            <a:ext cx="530494" cy="530288"/>
          </a:xfrm>
          <a:custGeom>
            <a:avLst/>
            <a:gdLst/>
            <a:ahLst/>
            <a:cxnLst/>
            <a:rect l="l" t="t" r="r" b="b"/>
            <a:pathLst>
              <a:path w="335225" h="337763" extrusionOk="0">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0" name="Google Shape;680;p15"/>
          <p:cNvSpPr/>
          <p:nvPr/>
        </p:nvSpPr>
        <p:spPr>
          <a:xfrm rot="10800000">
            <a:off x="11131750" y="6351003"/>
            <a:ext cx="1061400" cy="528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681" name="Google Shape;681;p15"/>
          <p:cNvSpPr/>
          <p:nvPr/>
        </p:nvSpPr>
        <p:spPr>
          <a:xfrm>
            <a:off x="11648750" y="5283450"/>
            <a:ext cx="530400" cy="530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682" name="Google Shape;682;p15"/>
          <p:cNvSpPr/>
          <p:nvPr/>
        </p:nvSpPr>
        <p:spPr>
          <a:xfrm>
            <a:off x="2090175" y="-28000"/>
            <a:ext cx="1589700" cy="5304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683" name="Google Shape;683;p15"/>
          <p:cNvSpPr/>
          <p:nvPr/>
        </p:nvSpPr>
        <p:spPr>
          <a:xfrm rot="5400000">
            <a:off x="2883825" y="237700"/>
            <a:ext cx="1061700" cy="5304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684" name="Google Shape;684;p15"/>
          <p:cNvSpPr/>
          <p:nvPr/>
        </p:nvSpPr>
        <p:spPr>
          <a:xfrm rot="10800000">
            <a:off x="3149431" y="-27943"/>
            <a:ext cx="530494" cy="530288"/>
          </a:xfrm>
          <a:custGeom>
            <a:avLst/>
            <a:gdLst/>
            <a:ahLst/>
            <a:cxnLst/>
            <a:rect l="l" t="t" r="r" b="b"/>
            <a:pathLst>
              <a:path w="335225" h="337763" extrusionOk="0">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685"/>
        <p:cNvGrpSpPr/>
        <p:nvPr/>
      </p:nvGrpSpPr>
      <p:grpSpPr>
        <a:xfrm>
          <a:off x="0" y="0"/>
          <a:ext cx="0" cy="0"/>
          <a:chOff x="0" y="0"/>
          <a:chExt cx="0" cy="0"/>
        </a:xfrm>
      </p:grpSpPr>
      <p:sp>
        <p:nvSpPr>
          <p:cNvPr id="686" name="Google Shape;686;p16"/>
          <p:cNvSpPr/>
          <p:nvPr/>
        </p:nvSpPr>
        <p:spPr>
          <a:xfrm>
            <a:off x="7954078" y="-27948"/>
            <a:ext cx="6393" cy="6911067"/>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7" name="Google Shape;687;p16"/>
          <p:cNvSpPr/>
          <p:nvPr/>
        </p:nvSpPr>
        <p:spPr>
          <a:xfrm>
            <a:off x="7950402" y="511525"/>
            <a:ext cx="4238238" cy="7889"/>
          </a:xfrm>
          <a:custGeom>
            <a:avLst/>
            <a:gdLst/>
            <a:ahLst/>
            <a:cxnLst/>
            <a:rect l="l" t="t" r="r" b="b"/>
            <a:pathLst>
              <a:path w="4036417" h="4993" extrusionOk="0">
                <a:moveTo>
                  <a:pt x="4036418" y="4994"/>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8" name="Google Shape;688;p16"/>
          <p:cNvSpPr/>
          <p:nvPr/>
        </p:nvSpPr>
        <p:spPr>
          <a:xfrm>
            <a:off x="10071987" y="-27948"/>
            <a:ext cx="6393" cy="6911067"/>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9" name="Google Shape;689;p16"/>
          <p:cNvSpPr/>
          <p:nvPr/>
        </p:nvSpPr>
        <p:spPr>
          <a:xfrm>
            <a:off x="7950117" y="2629421"/>
            <a:ext cx="4238268" cy="7886"/>
          </a:xfrm>
          <a:custGeom>
            <a:avLst/>
            <a:gdLst/>
            <a:ahLst/>
            <a:cxnLst/>
            <a:rect l="l" t="t" r="r" b="b"/>
            <a:pathLst>
              <a:path w="4036446" h="4991" extrusionOk="0">
                <a:moveTo>
                  <a:pt x="4036446" y="4991"/>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0" name="Google Shape;690;p16"/>
          <p:cNvSpPr/>
          <p:nvPr/>
        </p:nvSpPr>
        <p:spPr>
          <a:xfrm>
            <a:off x="7949836" y="4747312"/>
            <a:ext cx="4238250" cy="7892"/>
          </a:xfrm>
          <a:custGeom>
            <a:avLst/>
            <a:gdLst/>
            <a:ahLst/>
            <a:cxnLst/>
            <a:rect l="l" t="t" r="r" b="b"/>
            <a:pathLst>
              <a:path w="4036429" h="4995" extrusionOk="0">
                <a:moveTo>
                  <a:pt x="4036430"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1" name="Google Shape;691;p16"/>
          <p:cNvSpPr/>
          <p:nvPr/>
        </p:nvSpPr>
        <p:spPr>
          <a:xfrm>
            <a:off x="9013016" y="-27948"/>
            <a:ext cx="6393" cy="6911067"/>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2" name="Google Shape;692;p16"/>
          <p:cNvSpPr/>
          <p:nvPr/>
        </p:nvSpPr>
        <p:spPr>
          <a:xfrm>
            <a:off x="7950262" y="1570470"/>
            <a:ext cx="4238252" cy="7892"/>
          </a:xfrm>
          <a:custGeom>
            <a:avLst/>
            <a:gdLst/>
            <a:ahLst/>
            <a:cxnLst/>
            <a:rect l="l" t="t" r="r" b="b"/>
            <a:pathLst>
              <a:path w="4036430" h="4995" extrusionOk="0">
                <a:moveTo>
                  <a:pt x="4036430"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3" name="Google Shape;693;p16"/>
          <p:cNvSpPr/>
          <p:nvPr/>
        </p:nvSpPr>
        <p:spPr>
          <a:xfrm>
            <a:off x="11130893" y="-27948"/>
            <a:ext cx="6393" cy="6911067"/>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4" name="Google Shape;694;p16"/>
          <p:cNvSpPr/>
          <p:nvPr/>
        </p:nvSpPr>
        <p:spPr>
          <a:xfrm>
            <a:off x="7949977" y="3688366"/>
            <a:ext cx="4238238" cy="7892"/>
          </a:xfrm>
          <a:custGeom>
            <a:avLst/>
            <a:gdLst/>
            <a:ahLst/>
            <a:cxnLst/>
            <a:rect l="l" t="t" r="r" b="b"/>
            <a:pathLst>
              <a:path w="4036417" h="4995" extrusionOk="0">
                <a:moveTo>
                  <a:pt x="4036418"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5" name="Google Shape;695;p16"/>
          <p:cNvSpPr/>
          <p:nvPr/>
        </p:nvSpPr>
        <p:spPr>
          <a:xfrm>
            <a:off x="7949697" y="5806263"/>
            <a:ext cx="4238264" cy="7886"/>
          </a:xfrm>
          <a:custGeom>
            <a:avLst/>
            <a:gdLst/>
            <a:ahLst/>
            <a:cxnLst/>
            <a:rect l="l" t="t" r="r" b="b"/>
            <a:pathLst>
              <a:path w="4036442" h="4991" extrusionOk="0">
                <a:moveTo>
                  <a:pt x="4036442" y="4991"/>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6" name="Google Shape;696;p16"/>
          <p:cNvSpPr/>
          <p:nvPr/>
        </p:nvSpPr>
        <p:spPr>
          <a:xfrm>
            <a:off x="8483532" y="-27948"/>
            <a:ext cx="6393" cy="6911067"/>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7" name="Google Shape;697;p16"/>
          <p:cNvSpPr/>
          <p:nvPr/>
        </p:nvSpPr>
        <p:spPr>
          <a:xfrm>
            <a:off x="7950330" y="1040997"/>
            <a:ext cx="4238267" cy="7892"/>
          </a:xfrm>
          <a:custGeom>
            <a:avLst/>
            <a:gdLst/>
            <a:ahLst/>
            <a:cxnLst/>
            <a:rect l="l" t="t" r="r" b="b"/>
            <a:pathLst>
              <a:path w="4036445" h="4995" extrusionOk="0">
                <a:moveTo>
                  <a:pt x="4036446"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8" name="Google Shape;698;p16"/>
          <p:cNvSpPr/>
          <p:nvPr/>
        </p:nvSpPr>
        <p:spPr>
          <a:xfrm>
            <a:off x="10601471" y="-27948"/>
            <a:ext cx="6393" cy="6911067"/>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9" name="Google Shape;699;p16"/>
          <p:cNvSpPr/>
          <p:nvPr/>
        </p:nvSpPr>
        <p:spPr>
          <a:xfrm>
            <a:off x="7950049" y="3158894"/>
            <a:ext cx="4238252" cy="7892"/>
          </a:xfrm>
          <a:custGeom>
            <a:avLst/>
            <a:gdLst/>
            <a:ahLst/>
            <a:cxnLst/>
            <a:rect l="l" t="t" r="r" b="b"/>
            <a:pathLst>
              <a:path w="4036430" h="4995" extrusionOk="0">
                <a:moveTo>
                  <a:pt x="4036430"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0" name="Google Shape;700;p16"/>
          <p:cNvSpPr/>
          <p:nvPr/>
        </p:nvSpPr>
        <p:spPr>
          <a:xfrm>
            <a:off x="7949768" y="5276790"/>
            <a:ext cx="4238277" cy="7886"/>
          </a:xfrm>
          <a:custGeom>
            <a:avLst/>
            <a:gdLst/>
            <a:ahLst/>
            <a:cxnLst/>
            <a:rect l="l" t="t" r="r" b="b"/>
            <a:pathLst>
              <a:path w="4036454" h="4991" extrusionOk="0">
                <a:moveTo>
                  <a:pt x="4036455" y="4991"/>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1" name="Google Shape;701;p16"/>
          <p:cNvSpPr/>
          <p:nvPr/>
        </p:nvSpPr>
        <p:spPr>
          <a:xfrm>
            <a:off x="9542501" y="-27948"/>
            <a:ext cx="6393" cy="6911067"/>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2" name="Google Shape;702;p16"/>
          <p:cNvSpPr/>
          <p:nvPr/>
        </p:nvSpPr>
        <p:spPr>
          <a:xfrm>
            <a:off x="7950189" y="2099949"/>
            <a:ext cx="4238238" cy="7886"/>
          </a:xfrm>
          <a:custGeom>
            <a:avLst/>
            <a:gdLst/>
            <a:ahLst/>
            <a:cxnLst/>
            <a:rect l="l" t="t" r="r" b="b"/>
            <a:pathLst>
              <a:path w="4036417" h="4991" extrusionOk="0">
                <a:moveTo>
                  <a:pt x="4036418" y="4991"/>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3" name="Google Shape;703;p16"/>
          <p:cNvSpPr/>
          <p:nvPr/>
        </p:nvSpPr>
        <p:spPr>
          <a:xfrm>
            <a:off x="11660377" y="-27948"/>
            <a:ext cx="6393" cy="6911067"/>
          </a:xfrm>
          <a:custGeom>
            <a:avLst/>
            <a:gdLst/>
            <a:ahLst/>
            <a:cxnLst/>
            <a:rect l="l" t="t" r="r" b="b"/>
            <a:pathLst>
              <a:path w="4048" h="4376032" extrusionOk="0">
                <a:moveTo>
                  <a:pt x="4048" y="0"/>
                </a:moveTo>
                <a:lnTo>
                  <a:pt x="0" y="4376032"/>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4" name="Google Shape;704;p16"/>
          <p:cNvSpPr/>
          <p:nvPr/>
        </p:nvSpPr>
        <p:spPr>
          <a:xfrm>
            <a:off x="7949909" y="4217839"/>
            <a:ext cx="4238263" cy="7892"/>
          </a:xfrm>
          <a:custGeom>
            <a:avLst/>
            <a:gdLst/>
            <a:ahLst/>
            <a:cxnLst/>
            <a:rect l="l" t="t" r="r" b="b"/>
            <a:pathLst>
              <a:path w="4036441" h="4995" extrusionOk="0">
                <a:moveTo>
                  <a:pt x="4036442"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5" name="Google Shape;705;p16"/>
          <p:cNvSpPr/>
          <p:nvPr/>
        </p:nvSpPr>
        <p:spPr>
          <a:xfrm>
            <a:off x="7949628" y="6335736"/>
            <a:ext cx="4238247" cy="7892"/>
          </a:xfrm>
          <a:custGeom>
            <a:avLst/>
            <a:gdLst/>
            <a:ahLst/>
            <a:cxnLst/>
            <a:rect l="l" t="t" r="r" b="b"/>
            <a:pathLst>
              <a:path w="4036426" h="4995" extrusionOk="0">
                <a:moveTo>
                  <a:pt x="4036426" y="4995"/>
                </a:moveTo>
                <a:lnTo>
                  <a:pt x="0" y="0"/>
                </a:lnTo>
              </a:path>
            </a:pathLst>
          </a:cu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6" name="Google Shape;706;p16"/>
          <p:cNvSpPr/>
          <p:nvPr/>
        </p:nvSpPr>
        <p:spPr>
          <a:xfrm rot="5400000">
            <a:off x="10604613" y="4227208"/>
            <a:ext cx="1589700" cy="528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707" name="Google Shape;707;p16"/>
          <p:cNvSpPr/>
          <p:nvPr/>
        </p:nvSpPr>
        <p:spPr>
          <a:xfrm>
            <a:off x="10072125" y="3696795"/>
            <a:ext cx="1589700" cy="528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708" name="Google Shape;708;p16"/>
          <p:cNvSpPr/>
          <p:nvPr/>
        </p:nvSpPr>
        <p:spPr>
          <a:xfrm rot="5400000">
            <a:off x="9537913" y="3164558"/>
            <a:ext cx="1589700" cy="528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709" name="Google Shape;709;p16"/>
          <p:cNvSpPr/>
          <p:nvPr/>
        </p:nvSpPr>
        <p:spPr>
          <a:xfrm>
            <a:off x="10072125" y="2639783"/>
            <a:ext cx="1589700" cy="528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710" name="Google Shape;710;p16"/>
          <p:cNvSpPr/>
          <p:nvPr/>
        </p:nvSpPr>
        <p:spPr>
          <a:xfrm>
            <a:off x="10072125" y="519425"/>
            <a:ext cx="1589700" cy="5304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711" name="Google Shape;711;p16"/>
          <p:cNvSpPr/>
          <p:nvPr/>
        </p:nvSpPr>
        <p:spPr>
          <a:xfrm rot="5400000">
            <a:off x="10072875" y="1577975"/>
            <a:ext cx="2647500" cy="5304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712" name="Google Shape;712;p16"/>
          <p:cNvSpPr/>
          <p:nvPr/>
        </p:nvSpPr>
        <p:spPr>
          <a:xfrm rot="10800000">
            <a:off x="11134206" y="516632"/>
            <a:ext cx="530494" cy="530288"/>
          </a:xfrm>
          <a:custGeom>
            <a:avLst/>
            <a:gdLst/>
            <a:ahLst/>
            <a:cxnLst/>
            <a:rect l="l" t="t" r="r" b="b"/>
            <a:pathLst>
              <a:path w="335225" h="337763" extrusionOk="0">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13" name="Google Shape;713;p16"/>
          <p:cNvSpPr/>
          <p:nvPr/>
        </p:nvSpPr>
        <p:spPr>
          <a:xfrm flipH="1">
            <a:off x="11134231" y="2639123"/>
            <a:ext cx="530494" cy="530288"/>
          </a:xfrm>
          <a:custGeom>
            <a:avLst/>
            <a:gdLst/>
            <a:ahLst/>
            <a:cxnLst/>
            <a:rect l="l" t="t" r="r" b="b"/>
            <a:pathLst>
              <a:path w="335225" h="337763" extrusionOk="0">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14" name="Google Shape;714;p16"/>
          <p:cNvSpPr/>
          <p:nvPr/>
        </p:nvSpPr>
        <p:spPr>
          <a:xfrm rot="10800000" flipH="1">
            <a:off x="10064988" y="2639122"/>
            <a:ext cx="530494" cy="530288"/>
          </a:xfrm>
          <a:custGeom>
            <a:avLst/>
            <a:gdLst/>
            <a:ahLst/>
            <a:cxnLst/>
            <a:rect l="l" t="t" r="r" b="b"/>
            <a:pathLst>
              <a:path w="335225" h="337763" extrusionOk="0">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15" name="Google Shape;715;p16"/>
          <p:cNvSpPr/>
          <p:nvPr/>
        </p:nvSpPr>
        <p:spPr>
          <a:xfrm rot="5400000" flipH="1">
            <a:off x="10064995" y="3691484"/>
            <a:ext cx="530494" cy="530288"/>
          </a:xfrm>
          <a:custGeom>
            <a:avLst/>
            <a:gdLst/>
            <a:ahLst/>
            <a:cxnLst/>
            <a:rect l="l" t="t" r="r" b="b"/>
            <a:pathLst>
              <a:path w="335225" h="337763" extrusionOk="0">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16" name="Google Shape;716;p16"/>
          <p:cNvSpPr/>
          <p:nvPr/>
        </p:nvSpPr>
        <p:spPr>
          <a:xfrm rot="-5400000" flipH="1">
            <a:off x="11134209" y="3696090"/>
            <a:ext cx="530494" cy="530288"/>
          </a:xfrm>
          <a:custGeom>
            <a:avLst/>
            <a:gdLst/>
            <a:ahLst/>
            <a:cxnLst/>
            <a:rect l="l" t="t" r="r" b="b"/>
            <a:pathLst>
              <a:path w="335225" h="337763" extrusionOk="0">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17" name="Google Shape;717;p16"/>
          <p:cNvSpPr/>
          <p:nvPr/>
        </p:nvSpPr>
        <p:spPr>
          <a:xfrm rot="10800000">
            <a:off x="7958328" y="3692183"/>
            <a:ext cx="1589700" cy="528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718" name="Google Shape;718;p16"/>
          <p:cNvSpPr/>
          <p:nvPr/>
        </p:nvSpPr>
        <p:spPr>
          <a:xfrm rot="5400000">
            <a:off x="7434738" y="4227208"/>
            <a:ext cx="1589700" cy="528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719" name="Google Shape;719;p16"/>
          <p:cNvSpPr/>
          <p:nvPr/>
        </p:nvSpPr>
        <p:spPr>
          <a:xfrm rot="10800000" flipH="1">
            <a:off x="7964350" y="3691485"/>
            <a:ext cx="530494" cy="530288"/>
          </a:xfrm>
          <a:custGeom>
            <a:avLst/>
            <a:gdLst/>
            <a:ahLst/>
            <a:cxnLst/>
            <a:rect l="l" t="t" r="r" b="b"/>
            <a:pathLst>
              <a:path w="335225" h="337763" extrusionOk="0">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20" name="Google Shape;720;p16"/>
          <p:cNvSpPr/>
          <p:nvPr/>
        </p:nvSpPr>
        <p:spPr>
          <a:xfrm>
            <a:off x="7964400" y="5811800"/>
            <a:ext cx="530400" cy="530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721" name="Google Shape;721;p16"/>
          <p:cNvSpPr/>
          <p:nvPr/>
        </p:nvSpPr>
        <p:spPr>
          <a:xfrm>
            <a:off x="9018375" y="0"/>
            <a:ext cx="530400" cy="530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722" name="Google Shape;722;p16"/>
          <p:cNvSpPr/>
          <p:nvPr/>
        </p:nvSpPr>
        <p:spPr>
          <a:xfrm rot="5400000">
            <a:off x="8222475" y="1306303"/>
            <a:ext cx="1061400" cy="528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723" name="Google Shape;723;p16"/>
          <p:cNvSpPr/>
          <p:nvPr/>
        </p:nvSpPr>
        <p:spPr>
          <a:xfrm>
            <a:off x="9019125" y="4744950"/>
            <a:ext cx="528900" cy="21129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724" name="Google Shape;724;p16"/>
          <p:cNvSpPr/>
          <p:nvPr/>
        </p:nvSpPr>
        <p:spPr>
          <a:xfrm rot="-5400000">
            <a:off x="11397160" y="5540025"/>
            <a:ext cx="528900" cy="10614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725" name="Google Shape;725;p16"/>
          <p:cNvSpPr/>
          <p:nvPr/>
        </p:nvSpPr>
        <p:spPr>
          <a:xfrm>
            <a:off x="10077075" y="4753100"/>
            <a:ext cx="528900" cy="2112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726" name="Google Shape;726;p16"/>
          <p:cNvSpPr/>
          <p:nvPr/>
        </p:nvSpPr>
        <p:spPr>
          <a:xfrm>
            <a:off x="11135025" y="5813900"/>
            <a:ext cx="528900" cy="10614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727" name="Google Shape;727;p16"/>
          <p:cNvSpPr/>
          <p:nvPr/>
        </p:nvSpPr>
        <p:spPr>
          <a:xfrm rot="10800000" flipH="1">
            <a:off x="11135025" y="5813910"/>
            <a:ext cx="530494" cy="530288"/>
          </a:xfrm>
          <a:custGeom>
            <a:avLst/>
            <a:gdLst/>
            <a:ahLst/>
            <a:cxnLst/>
            <a:rect l="l" t="t" r="r" b="b"/>
            <a:pathLst>
              <a:path w="335225" h="337763" extrusionOk="0">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28" name="Google Shape;728;p16"/>
          <p:cNvSpPr/>
          <p:nvPr/>
        </p:nvSpPr>
        <p:spPr>
          <a:xfrm rot="10800000">
            <a:off x="7949625" y="1046928"/>
            <a:ext cx="1061400" cy="528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729" name="Google Shape;729;p16"/>
          <p:cNvSpPr txBox="1">
            <a:spLocks noGrp="1"/>
          </p:cNvSpPr>
          <p:nvPr>
            <p:ph type="title"/>
          </p:nvPr>
        </p:nvSpPr>
        <p:spPr>
          <a:xfrm>
            <a:off x="653673" y="600200"/>
            <a:ext cx="6947400" cy="5454300"/>
          </a:xfrm>
          <a:prstGeom prst="rect">
            <a:avLst/>
          </a:prstGeom>
        </p:spPr>
        <p:txBody>
          <a:bodyPr spcFirstLastPara="1" wrap="square" lIns="121900" tIns="121900" rIns="121900" bIns="121900" anchor="ctr" anchorCtr="0">
            <a:normAutofit/>
          </a:bodyPr>
          <a:lstStyle>
            <a:lvl1pPr lvl="0" rtl="0">
              <a:spcBef>
                <a:spcPts val="0"/>
              </a:spcBef>
              <a:spcAft>
                <a:spcPts val="0"/>
              </a:spcAft>
              <a:buSzPts val="6400"/>
              <a:buNone/>
              <a:defRPr sz="96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a:endParaRPr/>
          </a:p>
        </p:txBody>
      </p:sp>
      <p:sp>
        <p:nvSpPr>
          <p:cNvPr id="730" name="Google Shape;730;p1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31" name="Google Shape;731;p16"/>
          <p:cNvSpPr/>
          <p:nvPr/>
        </p:nvSpPr>
        <p:spPr>
          <a:xfrm rot="-5400000" flipH="1">
            <a:off x="8487932" y="1046234"/>
            <a:ext cx="530494" cy="530288"/>
          </a:xfrm>
          <a:custGeom>
            <a:avLst/>
            <a:gdLst/>
            <a:ahLst/>
            <a:cxnLst/>
            <a:rect l="l" t="t" r="r" b="b"/>
            <a:pathLst>
              <a:path w="335225" h="337763" extrusionOk="0">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lnSpc>
                <a:spcPct val="80000"/>
              </a:lnSpc>
              <a:spcBef>
                <a:spcPts val="0"/>
              </a:spcBef>
              <a:spcAft>
                <a:spcPts val="0"/>
              </a:spcAft>
              <a:buClr>
                <a:schemeClr val="dk1"/>
              </a:buClr>
              <a:buSzPts val="4500"/>
              <a:buFont typeface="Lexend Deca"/>
              <a:buNone/>
              <a:defRPr sz="4500" b="1">
                <a:solidFill>
                  <a:schemeClr val="dk1"/>
                </a:solidFill>
                <a:latin typeface="Lexend Deca"/>
                <a:ea typeface="Lexend Deca"/>
                <a:cs typeface="Lexend Deca"/>
                <a:sym typeface="Lexend Deca"/>
              </a:defRPr>
            </a:lvl1pPr>
            <a:lvl2pPr lvl="1">
              <a:lnSpc>
                <a:spcPct val="80000"/>
              </a:lnSpc>
              <a:spcBef>
                <a:spcPts val="0"/>
              </a:spcBef>
              <a:spcAft>
                <a:spcPts val="0"/>
              </a:spcAft>
              <a:buClr>
                <a:schemeClr val="dk1"/>
              </a:buClr>
              <a:buSzPts val="4500"/>
              <a:buFont typeface="Lexend Deca"/>
              <a:buNone/>
              <a:defRPr sz="4500" b="1">
                <a:solidFill>
                  <a:schemeClr val="dk1"/>
                </a:solidFill>
                <a:latin typeface="Lexend Deca"/>
                <a:ea typeface="Lexend Deca"/>
                <a:cs typeface="Lexend Deca"/>
                <a:sym typeface="Lexend Deca"/>
              </a:defRPr>
            </a:lvl2pPr>
            <a:lvl3pPr lvl="2">
              <a:lnSpc>
                <a:spcPct val="80000"/>
              </a:lnSpc>
              <a:spcBef>
                <a:spcPts val="0"/>
              </a:spcBef>
              <a:spcAft>
                <a:spcPts val="0"/>
              </a:spcAft>
              <a:buClr>
                <a:schemeClr val="dk1"/>
              </a:buClr>
              <a:buSzPts val="4500"/>
              <a:buFont typeface="Lexend Deca"/>
              <a:buNone/>
              <a:defRPr sz="4500" b="1">
                <a:solidFill>
                  <a:schemeClr val="dk1"/>
                </a:solidFill>
                <a:latin typeface="Lexend Deca"/>
                <a:ea typeface="Lexend Deca"/>
                <a:cs typeface="Lexend Deca"/>
                <a:sym typeface="Lexend Deca"/>
              </a:defRPr>
            </a:lvl3pPr>
            <a:lvl4pPr lvl="3">
              <a:lnSpc>
                <a:spcPct val="80000"/>
              </a:lnSpc>
              <a:spcBef>
                <a:spcPts val="0"/>
              </a:spcBef>
              <a:spcAft>
                <a:spcPts val="0"/>
              </a:spcAft>
              <a:buClr>
                <a:schemeClr val="dk1"/>
              </a:buClr>
              <a:buSzPts val="4500"/>
              <a:buFont typeface="Lexend Deca"/>
              <a:buNone/>
              <a:defRPr sz="4500" b="1">
                <a:solidFill>
                  <a:schemeClr val="dk1"/>
                </a:solidFill>
                <a:latin typeface="Lexend Deca"/>
                <a:ea typeface="Lexend Deca"/>
                <a:cs typeface="Lexend Deca"/>
                <a:sym typeface="Lexend Deca"/>
              </a:defRPr>
            </a:lvl4pPr>
            <a:lvl5pPr lvl="4">
              <a:lnSpc>
                <a:spcPct val="80000"/>
              </a:lnSpc>
              <a:spcBef>
                <a:spcPts val="0"/>
              </a:spcBef>
              <a:spcAft>
                <a:spcPts val="0"/>
              </a:spcAft>
              <a:buClr>
                <a:schemeClr val="dk1"/>
              </a:buClr>
              <a:buSzPts val="4500"/>
              <a:buFont typeface="Lexend Deca"/>
              <a:buNone/>
              <a:defRPr sz="4500" b="1">
                <a:solidFill>
                  <a:schemeClr val="dk1"/>
                </a:solidFill>
                <a:latin typeface="Lexend Deca"/>
                <a:ea typeface="Lexend Deca"/>
                <a:cs typeface="Lexend Deca"/>
                <a:sym typeface="Lexend Deca"/>
              </a:defRPr>
            </a:lvl5pPr>
            <a:lvl6pPr lvl="5">
              <a:lnSpc>
                <a:spcPct val="80000"/>
              </a:lnSpc>
              <a:spcBef>
                <a:spcPts val="0"/>
              </a:spcBef>
              <a:spcAft>
                <a:spcPts val="0"/>
              </a:spcAft>
              <a:buClr>
                <a:schemeClr val="dk1"/>
              </a:buClr>
              <a:buSzPts val="4500"/>
              <a:buFont typeface="Lexend Deca"/>
              <a:buNone/>
              <a:defRPr sz="4500" b="1">
                <a:solidFill>
                  <a:schemeClr val="dk1"/>
                </a:solidFill>
                <a:latin typeface="Lexend Deca"/>
                <a:ea typeface="Lexend Deca"/>
                <a:cs typeface="Lexend Deca"/>
                <a:sym typeface="Lexend Deca"/>
              </a:defRPr>
            </a:lvl6pPr>
            <a:lvl7pPr lvl="6">
              <a:lnSpc>
                <a:spcPct val="80000"/>
              </a:lnSpc>
              <a:spcBef>
                <a:spcPts val="0"/>
              </a:spcBef>
              <a:spcAft>
                <a:spcPts val="0"/>
              </a:spcAft>
              <a:buClr>
                <a:schemeClr val="dk1"/>
              </a:buClr>
              <a:buSzPts val="4500"/>
              <a:buFont typeface="Lexend Deca"/>
              <a:buNone/>
              <a:defRPr sz="4500" b="1">
                <a:solidFill>
                  <a:schemeClr val="dk1"/>
                </a:solidFill>
                <a:latin typeface="Lexend Deca"/>
                <a:ea typeface="Lexend Deca"/>
                <a:cs typeface="Lexend Deca"/>
                <a:sym typeface="Lexend Deca"/>
              </a:defRPr>
            </a:lvl7pPr>
            <a:lvl8pPr lvl="7">
              <a:lnSpc>
                <a:spcPct val="80000"/>
              </a:lnSpc>
              <a:spcBef>
                <a:spcPts val="0"/>
              </a:spcBef>
              <a:spcAft>
                <a:spcPts val="0"/>
              </a:spcAft>
              <a:buClr>
                <a:schemeClr val="dk1"/>
              </a:buClr>
              <a:buSzPts val="4500"/>
              <a:buFont typeface="Lexend Deca"/>
              <a:buNone/>
              <a:defRPr sz="4500" b="1">
                <a:solidFill>
                  <a:schemeClr val="dk1"/>
                </a:solidFill>
                <a:latin typeface="Lexend Deca"/>
                <a:ea typeface="Lexend Deca"/>
                <a:cs typeface="Lexend Deca"/>
                <a:sym typeface="Lexend Deca"/>
              </a:defRPr>
            </a:lvl8pPr>
            <a:lvl9pPr lvl="8">
              <a:lnSpc>
                <a:spcPct val="80000"/>
              </a:lnSpc>
              <a:spcBef>
                <a:spcPts val="0"/>
              </a:spcBef>
              <a:spcAft>
                <a:spcPts val="0"/>
              </a:spcAft>
              <a:buClr>
                <a:schemeClr val="dk1"/>
              </a:buClr>
              <a:buSzPts val="4500"/>
              <a:buFont typeface="Lexend Deca"/>
              <a:buNone/>
              <a:defRPr sz="4500" b="1">
                <a:solidFill>
                  <a:schemeClr val="dk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87350">
              <a:lnSpc>
                <a:spcPct val="115000"/>
              </a:lnSpc>
              <a:spcBef>
                <a:spcPts val="0"/>
              </a:spcBef>
              <a:spcAft>
                <a:spcPts val="0"/>
              </a:spcAft>
              <a:buClr>
                <a:schemeClr val="dk2"/>
              </a:buClr>
              <a:buSzPts val="2500"/>
              <a:buFont typeface="Montserrat"/>
              <a:buChar char="●"/>
              <a:defRPr sz="2500">
                <a:solidFill>
                  <a:schemeClr val="dk2"/>
                </a:solidFill>
                <a:latin typeface="Montserrat"/>
                <a:ea typeface="Montserrat"/>
                <a:cs typeface="Montserrat"/>
                <a:sym typeface="Montserrat"/>
              </a:defRPr>
            </a:lvl1pPr>
            <a:lvl2pPr marL="914400" lvl="1" indent="-381000">
              <a:lnSpc>
                <a:spcPct val="115000"/>
              </a:lnSpc>
              <a:spcBef>
                <a:spcPts val="0"/>
              </a:spcBef>
              <a:spcAft>
                <a:spcPts val="0"/>
              </a:spcAft>
              <a:buClr>
                <a:schemeClr val="dk2"/>
              </a:buClr>
              <a:buSzPts val="2400"/>
              <a:buFont typeface="Montserrat"/>
              <a:buChar char="○"/>
              <a:defRPr sz="2400">
                <a:solidFill>
                  <a:schemeClr val="dk2"/>
                </a:solidFill>
                <a:latin typeface="Montserrat"/>
                <a:ea typeface="Montserrat"/>
                <a:cs typeface="Montserrat"/>
                <a:sym typeface="Montserrat"/>
              </a:defRPr>
            </a:lvl2pPr>
            <a:lvl3pPr marL="1371600" lvl="2" indent="-381000">
              <a:lnSpc>
                <a:spcPct val="115000"/>
              </a:lnSpc>
              <a:spcBef>
                <a:spcPts val="0"/>
              </a:spcBef>
              <a:spcAft>
                <a:spcPts val="0"/>
              </a:spcAft>
              <a:buClr>
                <a:schemeClr val="dk2"/>
              </a:buClr>
              <a:buSzPts val="2400"/>
              <a:buFont typeface="Montserrat"/>
              <a:buChar char="■"/>
              <a:defRPr sz="2400">
                <a:solidFill>
                  <a:schemeClr val="dk2"/>
                </a:solidFill>
                <a:latin typeface="Montserrat"/>
                <a:ea typeface="Montserrat"/>
                <a:cs typeface="Montserrat"/>
                <a:sym typeface="Montserrat"/>
              </a:defRPr>
            </a:lvl3pPr>
            <a:lvl4pPr marL="1828800" lvl="3" indent="-381000">
              <a:lnSpc>
                <a:spcPct val="115000"/>
              </a:lnSpc>
              <a:spcBef>
                <a:spcPts val="0"/>
              </a:spcBef>
              <a:spcAft>
                <a:spcPts val="0"/>
              </a:spcAft>
              <a:buClr>
                <a:schemeClr val="dk2"/>
              </a:buClr>
              <a:buSzPts val="2400"/>
              <a:buFont typeface="Montserrat"/>
              <a:buChar char="●"/>
              <a:defRPr sz="2400">
                <a:solidFill>
                  <a:schemeClr val="dk2"/>
                </a:solidFill>
                <a:latin typeface="Montserrat"/>
                <a:ea typeface="Montserrat"/>
                <a:cs typeface="Montserrat"/>
                <a:sym typeface="Montserrat"/>
              </a:defRPr>
            </a:lvl4pPr>
            <a:lvl5pPr marL="2286000" lvl="4" indent="-381000">
              <a:lnSpc>
                <a:spcPct val="115000"/>
              </a:lnSpc>
              <a:spcBef>
                <a:spcPts val="0"/>
              </a:spcBef>
              <a:spcAft>
                <a:spcPts val="0"/>
              </a:spcAft>
              <a:buClr>
                <a:schemeClr val="dk2"/>
              </a:buClr>
              <a:buSzPts val="2400"/>
              <a:buFont typeface="Montserrat"/>
              <a:buChar char="○"/>
              <a:defRPr sz="2400">
                <a:solidFill>
                  <a:schemeClr val="dk2"/>
                </a:solidFill>
                <a:latin typeface="Montserrat"/>
                <a:ea typeface="Montserrat"/>
                <a:cs typeface="Montserrat"/>
                <a:sym typeface="Montserrat"/>
              </a:defRPr>
            </a:lvl5pPr>
            <a:lvl6pPr marL="2743200" lvl="5" indent="-381000">
              <a:lnSpc>
                <a:spcPct val="115000"/>
              </a:lnSpc>
              <a:spcBef>
                <a:spcPts val="0"/>
              </a:spcBef>
              <a:spcAft>
                <a:spcPts val="0"/>
              </a:spcAft>
              <a:buClr>
                <a:schemeClr val="dk2"/>
              </a:buClr>
              <a:buSzPts val="2400"/>
              <a:buFont typeface="Montserrat"/>
              <a:buChar char="■"/>
              <a:defRPr sz="2400">
                <a:solidFill>
                  <a:schemeClr val="dk2"/>
                </a:solidFill>
                <a:latin typeface="Montserrat"/>
                <a:ea typeface="Montserrat"/>
                <a:cs typeface="Montserrat"/>
                <a:sym typeface="Montserrat"/>
              </a:defRPr>
            </a:lvl6pPr>
            <a:lvl7pPr marL="3200400" lvl="6" indent="-381000">
              <a:lnSpc>
                <a:spcPct val="115000"/>
              </a:lnSpc>
              <a:spcBef>
                <a:spcPts val="0"/>
              </a:spcBef>
              <a:spcAft>
                <a:spcPts val="0"/>
              </a:spcAft>
              <a:buClr>
                <a:schemeClr val="dk2"/>
              </a:buClr>
              <a:buSzPts val="2400"/>
              <a:buFont typeface="Montserrat"/>
              <a:buChar char="●"/>
              <a:defRPr sz="2400">
                <a:solidFill>
                  <a:schemeClr val="dk2"/>
                </a:solidFill>
                <a:latin typeface="Montserrat"/>
                <a:ea typeface="Montserrat"/>
                <a:cs typeface="Montserrat"/>
                <a:sym typeface="Montserrat"/>
              </a:defRPr>
            </a:lvl7pPr>
            <a:lvl8pPr marL="3657600" lvl="7" indent="-381000">
              <a:lnSpc>
                <a:spcPct val="115000"/>
              </a:lnSpc>
              <a:spcBef>
                <a:spcPts val="0"/>
              </a:spcBef>
              <a:spcAft>
                <a:spcPts val="0"/>
              </a:spcAft>
              <a:buClr>
                <a:schemeClr val="dk2"/>
              </a:buClr>
              <a:buSzPts val="2400"/>
              <a:buFont typeface="Montserrat"/>
              <a:buChar char="○"/>
              <a:defRPr sz="2400">
                <a:solidFill>
                  <a:schemeClr val="dk2"/>
                </a:solidFill>
                <a:latin typeface="Montserrat"/>
                <a:ea typeface="Montserrat"/>
                <a:cs typeface="Montserrat"/>
                <a:sym typeface="Montserrat"/>
              </a:defRPr>
            </a:lvl8pPr>
            <a:lvl9pPr marL="4114800" lvl="8" indent="-381000">
              <a:lnSpc>
                <a:spcPct val="115000"/>
              </a:lnSpc>
              <a:spcBef>
                <a:spcPts val="0"/>
              </a:spcBef>
              <a:spcAft>
                <a:spcPts val="0"/>
              </a:spcAft>
              <a:buClr>
                <a:schemeClr val="dk2"/>
              </a:buClr>
              <a:buSzPts val="2400"/>
              <a:buFont typeface="Montserrat"/>
              <a:buChar char="■"/>
              <a:defRPr sz="2400">
                <a:solidFill>
                  <a:schemeClr val="dk2"/>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10;p1"/>
          <p:cNvSpPr txBox="1"/>
          <p:nvPr/>
        </p:nvSpPr>
        <p:spPr>
          <a:xfrm>
            <a:off x="9931800" y="13425"/>
            <a:ext cx="2260200" cy="400200"/>
          </a:xfrm>
          <a:prstGeom prst="rect">
            <a:avLst/>
          </a:prstGeom>
          <a:solidFill>
            <a:schemeClr val="lt1"/>
          </a:solid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solidFill>
                  <a:schemeClr val="lt1"/>
                </a:solidFill>
              </a:rPr>
              <a:t>slidesmania.com</a:t>
            </a:r>
            <a:endParaRPr>
              <a:solidFill>
                <a:schemeClr val="lt1"/>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60" r:id="rId7"/>
    <p:sldLayoutId id="2147483661" r:id="rId8"/>
    <p:sldLayoutId id="2147483662" r:id="rId9"/>
    <p:sldLayoutId id="2147483663" r:id="rId10"/>
    <p:sldLayoutId id="2147483664" r:id="rId11"/>
    <p:sldLayoutId id="2147483665" r:id="rId12"/>
  </p:sldLayoutIdLst>
  <p:transition spd="slow">
    <p:push/>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28"/>
        <p:cNvGrpSpPr/>
        <p:nvPr/>
      </p:nvGrpSpPr>
      <p:grpSpPr>
        <a:xfrm>
          <a:off x="0" y="0"/>
          <a:ext cx="0" cy="0"/>
          <a:chOff x="0" y="0"/>
          <a:chExt cx="0" cy="0"/>
        </a:xfrm>
      </p:grpSpPr>
      <p:sp>
        <p:nvSpPr>
          <p:cNvPr id="829" name="Google Shape;829;p21"/>
          <p:cNvSpPr txBox="1">
            <a:spLocks noGrp="1"/>
          </p:cNvSpPr>
          <p:nvPr>
            <p:ph type="ctrTitle"/>
          </p:nvPr>
        </p:nvSpPr>
        <p:spPr>
          <a:xfrm>
            <a:off x="386100" y="965881"/>
            <a:ext cx="5033400" cy="3151200"/>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SzPts val="990"/>
              <a:buNone/>
            </a:pPr>
            <a:r>
              <a:rPr lang="en" dirty="0"/>
              <a:t>Nano robot</a:t>
            </a:r>
            <a:br>
              <a:rPr lang="en" dirty="0"/>
            </a:br>
            <a:r>
              <a:rPr lang="en" dirty="0">
                <a:solidFill>
                  <a:schemeClr val="accent2"/>
                </a:solidFill>
              </a:rPr>
              <a:t>vận chuyển thuốc</a:t>
            </a:r>
            <a:endParaRPr dirty="0">
              <a:solidFill>
                <a:schemeClr val="accent2"/>
              </a:solidFill>
            </a:endParaRPr>
          </a:p>
        </p:txBody>
      </p:sp>
      <p:sp>
        <p:nvSpPr>
          <p:cNvPr id="2" name="Chỗ dành sẵn cho Số hiệu Bản chiếu 1">
            <a:extLst>
              <a:ext uri="{FF2B5EF4-FFF2-40B4-BE49-F238E27FC236}">
                <a16:creationId xmlns:a16="http://schemas.microsoft.com/office/drawing/2014/main" id="{A826027B-A0CF-2AA4-7723-85F494C52FE4}"/>
              </a:ext>
            </a:extLst>
          </p:cNvPr>
          <p:cNvSpPr>
            <a:spLocks noGrp="1"/>
          </p:cNvSpPr>
          <p:nvPr>
            <p:ph type="sldNum" idx="12"/>
          </p:nvPr>
        </p:nvSpPr>
        <p:spPr>
          <a:xfrm>
            <a:off x="10589344" y="6037007"/>
            <a:ext cx="1527458" cy="705316"/>
          </a:xfrm>
          <a:noFill/>
          <a:ln>
            <a:noFill/>
          </a:ln>
        </p:spPr>
        <p:txBody>
          <a:bodyPr spcFirstLastPara="1" wrap="square" lIns="121900" tIns="121900" rIns="121900" bIns="121900" anchor="ctr" anchorCtr="0">
            <a:normAutofit/>
          </a:bodyPr>
          <a:lstStyle/>
          <a:p>
            <a:fld id="{00000000-1234-1234-1234-123412341234}" type="slidenum">
              <a:rPr lang="en" sz="2200" b="1" smtClean="0"/>
              <a:pPr/>
              <a:t>1</a:t>
            </a:fld>
            <a:endParaRPr lang="en" sz="2200" b="1" dirty="0"/>
          </a:p>
        </p:txBody>
      </p:sp>
      <p:pic>
        <p:nvPicPr>
          <p:cNvPr id="1026" name="Picture 2" descr="Biohybrid micro and nano robots could revolutionise drug delivery">
            <a:extLst>
              <a:ext uri="{FF2B5EF4-FFF2-40B4-BE49-F238E27FC236}">
                <a16:creationId xmlns:a16="http://schemas.microsoft.com/office/drawing/2014/main" id="{67D6A12F-6CBF-ADBC-BFC1-D1163CED7C6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795" r="10307"/>
          <a:stretch/>
        </p:blipFill>
        <p:spPr bwMode="auto">
          <a:xfrm>
            <a:off x="9635857" y="3320845"/>
            <a:ext cx="2480945" cy="2293681"/>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829;p21">
            <a:extLst>
              <a:ext uri="{FF2B5EF4-FFF2-40B4-BE49-F238E27FC236}">
                <a16:creationId xmlns:a16="http://schemas.microsoft.com/office/drawing/2014/main" id="{227DD415-937C-5641-7E9A-33B69416EED7}"/>
              </a:ext>
            </a:extLst>
          </p:cNvPr>
          <p:cNvSpPr txBox="1">
            <a:spLocks/>
          </p:cNvSpPr>
          <p:nvPr/>
        </p:nvSpPr>
        <p:spPr>
          <a:xfrm>
            <a:off x="453654" y="4166316"/>
            <a:ext cx="4898292" cy="602737"/>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900"/>
              <a:buFont typeface="Lexend Deca"/>
              <a:buNone/>
              <a:defRPr sz="5810" b="1" i="0" u="none" strike="noStrike" cap="none">
                <a:solidFill>
                  <a:schemeClr val="dk1"/>
                </a:solidFill>
                <a:latin typeface="Lexend Deca"/>
                <a:ea typeface="Lexend Deca"/>
                <a:cs typeface="Lexend Deca"/>
                <a:sym typeface="Lexend Deca"/>
              </a:defRPr>
            </a:lvl1pPr>
            <a:lvl2pPr marR="0" lvl="1" algn="ctr" rtl="0">
              <a:lnSpc>
                <a:spcPct val="80000"/>
              </a:lnSpc>
              <a:spcBef>
                <a:spcPts val="0"/>
              </a:spcBef>
              <a:spcAft>
                <a:spcPts val="0"/>
              </a:spcAft>
              <a:buClr>
                <a:schemeClr val="dk1"/>
              </a:buClr>
              <a:buSzPts val="6900"/>
              <a:buFont typeface="Lexend Deca"/>
              <a:buNone/>
              <a:defRPr sz="6900" b="1" i="0" u="none" strike="noStrike" cap="none">
                <a:solidFill>
                  <a:schemeClr val="dk1"/>
                </a:solidFill>
                <a:latin typeface="Lexend Deca"/>
                <a:ea typeface="Lexend Deca"/>
                <a:cs typeface="Lexend Deca"/>
                <a:sym typeface="Lexend Deca"/>
              </a:defRPr>
            </a:lvl2pPr>
            <a:lvl3pPr marR="0" lvl="2" algn="ctr" rtl="0">
              <a:lnSpc>
                <a:spcPct val="80000"/>
              </a:lnSpc>
              <a:spcBef>
                <a:spcPts val="0"/>
              </a:spcBef>
              <a:spcAft>
                <a:spcPts val="0"/>
              </a:spcAft>
              <a:buClr>
                <a:schemeClr val="dk1"/>
              </a:buClr>
              <a:buSzPts val="6900"/>
              <a:buFont typeface="Lexend Deca"/>
              <a:buNone/>
              <a:defRPr sz="6900" b="1" i="0" u="none" strike="noStrike" cap="none">
                <a:solidFill>
                  <a:schemeClr val="dk1"/>
                </a:solidFill>
                <a:latin typeface="Lexend Deca"/>
                <a:ea typeface="Lexend Deca"/>
                <a:cs typeface="Lexend Deca"/>
                <a:sym typeface="Lexend Deca"/>
              </a:defRPr>
            </a:lvl3pPr>
            <a:lvl4pPr marR="0" lvl="3" algn="ctr" rtl="0">
              <a:lnSpc>
                <a:spcPct val="80000"/>
              </a:lnSpc>
              <a:spcBef>
                <a:spcPts val="0"/>
              </a:spcBef>
              <a:spcAft>
                <a:spcPts val="0"/>
              </a:spcAft>
              <a:buClr>
                <a:schemeClr val="dk1"/>
              </a:buClr>
              <a:buSzPts val="6900"/>
              <a:buFont typeface="Lexend Deca"/>
              <a:buNone/>
              <a:defRPr sz="6900" b="1" i="0" u="none" strike="noStrike" cap="none">
                <a:solidFill>
                  <a:schemeClr val="dk1"/>
                </a:solidFill>
                <a:latin typeface="Lexend Deca"/>
                <a:ea typeface="Lexend Deca"/>
                <a:cs typeface="Lexend Deca"/>
                <a:sym typeface="Lexend Deca"/>
              </a:defRPr>
            </a:lvl4pPr>
            <a:lvl5pPr marR="0" lvl="4" algn="ctr" rtl="0">
              <a:lnSpc>
                <a:spcPct val="80000"/>
              </a:lnSpc>
              <a:spcBef>
                <a:spcPts val="0"/>
              </a:spcBef>
              <a:spcAft>
                <a:spcPts val="0"/>
              </a:spcAft>
              <a:buClr>
                <a:schemeClr val="dk1"/>
              </a:buClr>
              <a:buSzPts val="6900"/>
              <a:buFont typeface="Lexend Deca"/>
              <a:buNone/>
              <a:defRPr sz="6900" b="1" i="0" u="none" strike="noStrike" cap="none">
                <a:solidFill>
                  <a:schemeClr val="dk1"/>
                </a:solidFill>
                <a:latin typeface="Lexend Deca"/>
                <a:ea typeface="Lexend Deca"/>
                <a:cs typeface="Lexend Deca"/>
                <a:sym typeface="Lexend Deca"/>
              </a:defRPr>
            </a:lvl5pPr>
            <a:lvl6pPr marR="0" lvl="5" algn="ctr" rtl="0">
              <a:lnSpc>
                <a:spcPct val="80000"/>
              </a:lnSpc>
              <a:spcBef>
                <a:spcPts val="0"/>
              </a:spcBef>
              <a:spcAft>
                <a:spcPts val="0"/>
              </a:spcAft>
              <a:buClr>
                <a:schemeClr val="dk1"/>
              </a:buClr>
              <a:buSzPts val="6900"/>
              <a:buFont typeface="Lexend Deca"/>
              <a:buNone/>
              <a:defRPr sz="6900" b="1" i="0" u="none" strike="noStrike" cap="none">
                <a:solidFill>
                  <a:schemeClr val="dk1"/>
                </a:solidFill>
                <a:latin typeface="Lexend Deca"/>
                <a:ea typeface="Lexend Deca"/>
                <a:cs typeface="Lexend Deca"/>
                <a:sym typeface="Lexend Deca"/>
              </a:defRPr>
            </a:lvl6pPr>
            <a:lvl7pPr marR="0" lvl="6" algn="ctr" rtl="0">
              <a:lnSpc>
                <a:spcPct val="80000"/>
              </a:lnSpc>
              <a:spcBef>
                <a:spcPts val="0"/>
              </a:spcBef>
              <a:spcAft>
                <a:spcPts val="0"/>
              </a:spcAft>
              <a:buClr>
                <a:schemeClr val="dk1"/>
              </a:buClr>
              <a:buSzPts val="6900"/>
              <a:buFont typeface="Lexend Deca"/>
              <a:buNone/>
              <a:defRPr sz="6900" b="1" i="0" u="none" strike="noStrike" cap="none">
                <a:solidFill>
                  <a:schemeClr val="dk1"/>
                </a:solidFill>
                <a:latin typeface="Lexend Deca"/>
                <a:ea typeface="Lexend Deca"/>
                <a:cs typeface="Lexend Deca"/>
                <a:sym typeface="Lexend Deca"/>
              </a:defRPr>
            </a:lvl7pPr>
            <a:lvl8pPr marR="0" lvl="7" algn="ctr" rtl="0">
              <a:lnSpc>
                <a:spcPct val="80000"/>
              </a:lnSpc>
              <a:spcBef>
                <a:spcPts val="0"/>
              </a:spcBef>
              <a:spcAft>
                <a:spcPts val="0"/>
              </a:spcAft>
              <a:buClr>
                <a:schemeClr val="dk1"/>
              </a:buClr>
              <a:buSzPts val="6900"/>
              <a:buFont typeface="Lexend Deca"/>
              <a:buNone/>
              <a:defRPr sz="6900" b="1" i="0" u="none" strike="noStrike" cap="none">
                <a:solidFill>
                  <a:schemeClr val="dk1"/>
                </a:solidFill>
                <a:latin typeface="Lexend Deca"/>
                <a:ea typeface="Lexend Deca"/>
                <a:cs typeface="Lexend Deca"/>
                <a:sym typeface="Lexend Deca"/>
              </a:defRPr>
            </a:lvl8pPr>
            <a:lvl9pPr marR="0" lvl="8" algn="ctr" rtl="0">
              <a:lnSpc>
                <a:spcPct val="80000"/>
              </a:lnSpc>
              <a:spcBef>
                <a:spcPts val="0"/>
              </a:spcBef>
              <a:spcAft>
                <a:spcPts val="0"/>
              </a:spcAft>
              <a:buClr>
                <a:schemeClr val="dk1"/>
              </a:buClr>
              <a:buSzPts val="6900"/>
              <a:buFont typeface="Lexend Deca"/>
              <a:buNone/>
              <a:defRPr sz="6900" b="1" i="0" u="none" strike="noStrike" cap="none">
                <a:solidFill>
                  <a:schemeClr val="dk1"/>
                </a:solidFill>
                <a:latin typeface="Lexend Deca"/>
                <a:ea typeface="Lexend Deca"/>
                <a:cs typeface="Lexend Deca"/>
                <a:sym typeface="Lexend Deca"/>
              </a:defRPr>
            </a:lvl9pPr>
          </a:lstStyle>
          <a:p>
            <a:pPr>
              <a:buSzPts val="990"/>
            </a:pPr>
            <a:r>
              <a:rPr lang="en-US" sz="2400" dirty="0"/>
              <a:t>Vo Luong Tuan Kiet - 20224320</a:t>
            </a:r>
            <a:endParaRPr lang="en-US" sz="2400" dirty="0">
              <a:solidFill>
                <a:schemeClr val="accent2"/>
              </a:solidFill>
            </a:endParaRPr>
          </a:p>
        </p:txBody>
      </p:sp>
    </p:spTree>
  </p:cSld>
  <p:clrMapOvr>
    <a:overrideClrMapping bg1="lt1" tx1="dk1" bg2="dk2" tx2="lt2" accent1="accent1" accent2="accent2" accent3="accent3" accent4="accent4" accent5="accent5" accent6="accent6" hlink="hlink" folHlink="folHlink"/>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02">
          <a:extLst>
            <a:ext uri="{FF2B5EF4-FFF2-40B4-BE49-F238E27FC236}">
              <a16:creationId xmlns:a16="http://schemas.microsoft.com/office/drawing/2014/main" id="{0B1CF2B6-9C30-E9FF-D851-E004537AF296}"/>
            </a:ext>
          </a:extLst>
        </p:cNvPr>
        <p:cNvGrpSpPr/>
        <p:nvPr/>
      </p:nvGrpSpPr>
      <p:grpSpPr>
        <a:xfrm>
          <a:off x="0" y="0"/>
          <a:ext cx="0" cy="0"/>
          <a:chOff x="0" y="0"/>
          <a:chExt cx="0" cy="0"/>
        </a:xfrm>
      </p:grpSpPr>
      <p:sp>
        <p:nvSpPr>
          <p:cNvPr id="904" name="Google Shape;904;p30">
            <a:extLst>
              <a:ext uri="{FF2B5EF4-FFF2-40B4-BE49-F238E27FC236}">
                <a16:creationId xmlns:a16="http://schemas.microsoft.com/office/drawing/2014/main" id="{CA2F9310-91CA-3A68-8ACD-2CDB48701FCC}"/>
              </a:ext>
            </a:extLst>
          </p:cNvPr>
          <p:cNvSpPr txBox="1">
            <a:spLocks noGrp="1"/>
          </p:cNvSpPr>
          <p:nvPr>
            <p:ph type="title"/>
          </p:nvPr>
        </p:nvSpPr>
        <p:spPr>
          <a:xfrm>
            <a:off x="460475" y="67265"/>
            <a:ext cx="10510296" cy="16458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sz="4000" dirty="0"/>
              <a:t>Cảm biến vị trí siêu âm</a:t>
            </a:r>
            <a:endParaRPr sz="4000" dirty="0"/>
          </a:p>
        </p:txBody>
      </p:sp>
      <p:sp>
        <p:nvSpPr>
          <p:cNvPr id="2" name="Chỗ dành sẵn cho Số hiệu Bản chiếu 1">
            <a:extLst>
              <a:ext uri="{FF2B5EF4-FFF2-40B4-BE49-F238E27FC236}">
                <a16:creationId xmlns:a16="http://schemas.microsoft.com/office/drawing/2014/main" id="{70B768A6-04EF-E374-98FF-59DDA046723A}"/>
              </a:ext>
            </a:extLst>
          </p:cNvPr>
          <p:cNvSpPr>
            <a:spLocks noGrp="1"/>
          </p:cNvSpPr>
          <p:nvPr>
            <p:ph type="sldNum" idx="12"/>
          </p:nvPr>
        </p:nvSpPr>
        <p:spPr>
          <a:noFill/>
          <a:ln>
            <a:noFill/>
          </a:ln>
        </p:spPr>
        <p:txBody>
          <a:bodyPr spcFirstLastPara="1" wrap="square" lIns="121900" tIns="121900" rIns="121900" bIns="121900" anchor="ctr" anchorCtr="0">
            <a:normAutofit fontScale="70000" lnSpcReduction="20000"/>
          </a:bodyPr>
          <a:lstStyle/>
          <a:p>
            <a:fld id="{00000000-1234-1234-1234-123412341234}" type="slidenum">
              <a:rPr lang="en" sz="3200" b="1" smtClean="0"/>
              <a:pPr/>
              <a:t>10</a:t>
            </a:fld>
            <a:endParaRPr lang="en" sz="3200" b="1"/>
          </a:p>
        </p:txBody>
      </p:sp>
      <p:pic>
        <p:nvPicPr>
          <p:cNvPr id="6" name="Hình ảnh 5" descr="Ảnh có chứa loa phóng thanh, Thiết bị âm thanh, âm thanh&#10;&#10;Mô tả được tạo tự động">
            <a:extLst>
              <a:ext uri="{FF2B5EF4-FFF2-40B4-BE49-F238E27FC236}">
                <a16:creationId xmlns:a16="http://schemas.microsoft.com/office/drawing/2014/main" id="{F4D72FB8-8995-C705-9E30-649A1FDB53DA}"/>
              </a:ext>
            </a:extLst>
          </p:cNvPr>
          <p:cNvPicPr>
            <a:picLocks noChangeAspect="1"/>
          </p:cNvPicPr>
          <p:nvPr/>
        </p:nvPicPr>
        <p:blipFill>
          <a:blip r:embed="rId3"/>
          <a:srcRect b="5886"/>
          <a:stretch/>
        </p:blipFill>
        <p:spPr>
          <a:xfrm>
            <a:off x="5431446" y="1110989"/>
            <a:ext cx="5715000" cy="4033946"/>
          </a:xfrm>
          <a:prstGeom prst="rect">
            <a:avLst/>
          </a:prstGeom>
        </p:spPr>
      </p:pic>
      <p:sp>
        <p:nvSpPr>
          <p:cNvPr id="7" name="Hộp Văn bản 6">
            <a:extLst>
              <a:ext uri="{FF2B5EF4-FFF2-40B4-BE49-F238E27FC236}">
                <a16:creationId xmlns:a16="http://schemas.microsoft.com/office/drawing/2014/main" id="{00EDB7C4-3874-483D-6E8B-85C797CA20C1}"/>
              </a:ext>
            </a:extLst>
          </p:cNvPr>
          <p:cNvSpPr txBox="1"/>
          <p:nvPr/>
        </p:nvSpPr>
        <p:spPr>
          <a:xfrm>
            <a:off x="568977" y="1515816"/>
            <a:ext cx="5146646" cy="3826368"/>
          </a:xfrm>
          <a:prstGeom prst="rect">
            <a:avLst/>
          </a:prstGeom>
          <a:noFill/>
        </p:spPr>
        <p:txBody>
          <a:bodyPr wrap="square">
            <a:spAutoFit/>
          </a:bodyPr>
          <a:lstStyle/>
          <a:p>
            <a:pPr marL="0" lvl="0" indent="0" algn="just" rtl="0">
              <a:lnSpc>
                <a:spcPct val="200000"/>
              </a:lnSpc>
              <a:spcBef>
                <a:spcPts val="300"/>
              </a:spcBef>
              <a:spcAft>
                <a:spcPts val="300"/>
              </a:spcAft>
              <a:buNone/>
            </a:pPr>
            <a:r>
              <a:rPr lang="en-US" sz="2500" dirty="0" err="1">
                <a:solidFill>
                  <a:schemeClr val="dk2"/>
                </a:solidFill>
                <a:latin typeface="Montserrat"/>
                <a:sym typeface="Montserrat"/>
              </a:rPr>
              <a:t>Giúp</a:t>
            </a:r>
            <a:r>
              <a:rPr lang="en-US" sz="2500" dirty="0">
                <a:solidFill>
                  <a:schemeClr val="dk2"/>
                </a:solidFill>
                <a:latin typeface="Montserrat"/>
                <a:sym typeface="Montserrat"/>
              </a:rPr>
              <a:t> </a:t>
            </a:r>
            <a:r>
              <a:rPr lang="en-US" sz="2500" dirty="0" err="1">
                <a:solidFill>
                  <a:schemeClr val="dk2"/>
                </a:solidFill>
                <a:latin typeface="Montserrat"/>
                <a:sym typeface="Montserrat"/>
              </a:rPr>
              <a:t>xác</a:t>
            </a:r>
            <a:r>
              <a:rPr lang="en-US" sz="2500" dirty="0">
                <a:solidFill>
                  <a:schemeClr val="dk2"/>
                </a:solidFill>
                <a:latin typeface="Montserrat"/>
                <a:sym typeface="Montserrat"/>
              </a:rPr>
              <a:t> </a:t>
            </a:r>
            <a:r>
              <a:rPr lang="en-US" sz="2500" dirty="0" err="1">
                <a:solidFill>
                  <a:schemeClr val="dk2"/>
                </a:solidFill>
                <a:latin typeface="Montserrat"/>
                <a:sym typeface="Montserrat"/>
              </a:rPr>
              <a:t>định</a:t>
            </a:r>
            <a:r>
              <a:rPr lang="en-US" sz="2500" dirty="0">
                <a:solidFill>
                  <a:schemeClr val="dk2"/>
                </a:solidFill>
                <a:latin typeface="Montserrat"/>
                <a:sym typeface="Montserrat"/>
              </a:rPr>
              <a:t> </a:t>
            </a:r>
            <a:r>
              <a:rPr lang="en-US" sz="2500" dirty="0" err="1">
                <a:solidFill>
                  <a:schemeClr val="dk2"/>
                </a:solidFill>
                <a:latin typeface="Montserrat"/>
                <a:sym typeface="Montserrat"/>
              </a:rPr>
              <a:t>vị</a:t>
            </a:r>
            <a:r>
              <a:rPr lang="en-US" sz="2500" dirty="0">
                <a:solidFill>
                  <a:schemeClr val="dk2"/>
                </a:solidFill>
                <a:latin typeface="Montserrat"/>
                <a:sym typeface="Montserrat"/>
              </a:rPr>
              <a:t> </a:t>
            </a:r>
            <a:r>
              <a:rPr lang="en-US" sz="2500" dirty="0" err="1">
                <a:solidFill>
                  <a:schemeClr val="dk2"/>
                </a:solidFill>
                <a:latin typeface="Montserrat"/>
                <a:sym typeface="Montserrat"/>
              </a:rPr>
              <a:t>trí</a:t>
            </a:r>
            <a:r>
              <a:rPr lang="en-US" sz="2500" dirty="0">
                <a:solidFill>
                  <a:schemeClr val="dk2"/>
                </a:solidFill>
                <a:latin typeface="Montserrat"/>
                <a:sym typeface="Montserrat"/>
              </a:rPr>
              <a:t> </a:t>
            </a:r>
            <a:r>
              <a:rPr lang="en-US" sz="2500" dirty="0" err="1">
                <a:solidFill>
                  <a:schemeClr val="dk2"/>
                </a:solidFill>
                <a:latin typeface="Montserrat"/>
                <a:sym typeface="Montserrat"/>
              </a:rPr>
              <a:t>của</a:t>
            </a:r>
            <a:r>
              <a:rPr lang="en-US" sz="2500" dirty="0">
                <a:solidFill>
                  <a:schemeClr val="dk2"/>
                </a:solidFill>
                <a:latin typeface="Montserrat"/>
                <a:sym typeface="Montserrat"/>
              </a:rPr>
              <a:t> robot </a:t>
            </a:r>
            <a:r>
              <a:rPr lang="en-US" sz="2500" dirty="0" err="1">
                <a:solidFill>
                  <a:schemeClr val="dk2"/>
                </a:solidFill>
                <a:latin typeface="Montserrat"/>
                <a:sym typeface="Montserrat"/>
              </a:rPr>
              <a:t>trong</a:t>
            </a:r>
            <a:r>
              <a:rPr lang="en-US" sz="2500" dirty="0">
                <a:solidFill>
                  <a:schemeClr val="dk2"/>
                </a:solidFill>
                <a:latin typeface="Montserrat"/>
                <a:sym typeface="Montserrat"/>
              </a:rPr>
              <a:t> </a:t>
            </a:r>
            <a:r>
              <a:rPr lang="en-US" sz="2500" dirty="0" err="1">
                <a:solidFill>
                  <a:schemeClr val="dk2"/>
                </a:solidFill>
                <a:latin typeface="Montserrat"/>
                <a:sym typeface="Montserrat"/>
              </a:rPr>
              <a:t>cơ</a:t>
            </a:r>
            <a:r>
              <a:rPr lang="en-US" sz="2500" dirty="0">
                <a:solidFill>
                  <a:schemeClr val="dk2"/>
                </a:solidFill>
                <a:latin typeface="Montserrat"/>
                <a:sym typeface="Montserrat"/>
              </a:rPr>
              <a:t> </a:t>
            </a:r>
            <a:r>
              <a:rPr lang="en-US" sz="2500" dirty="0" err="1">
                <a:solidFill>
                  <a:schemeClr val="dk2"/>
                </a:solidFill>
                <a:latin typeface="Montserrat"/>
                <a:sym typeface="Montserrat"/>
              </a:rPr>
              <a:t>thể</a:t>
            </a:r>
            <a:r>
              <a:rPr lang="en-US" sz="2500" dirty="0">
                <a:solidFill>
                  <a:schemeClr val="dk2"/>
                </a:solidFill>
                <a:latin typeface="Montserrat"/>
                <a:sym typeface="Montserrat"/>
              </a:rPr>
              <a:t>. </a:t>
            </a:r>
            <a:r>
              <a:rPr lang="en-US" sz="2500" dirty="0" err="1">
                <a:solidFill>
                  <a:schemeClr val="dk2"/>
                </a:solidFill>
                <a:latin typeface="Montserrat"/>
                <a:sym typeface="Montserrat"/>
              </a:rPr>
              <a:t>Sử</a:t>
            </a:r>
            <a:r>
              <a:rPr lang="en-US" sz="2500" dirty="0">
                <a:solidFill>
                  <a:schemeClr val="dk2"/>
                </a:solidFill>
                <a:latin typeface="Montserrat"/>
                <a:sym typeface="Montserrat"/>
              </a:rPr>
              <a:t> </a:t>
            </a:r>
            <a:r>
              <a:rPr lang="en-US" sz="2500" dirty="0" err="1">
                <a:solidFill>
                  <a:schemeClr val="dk2"/>
                </a:solidFill>
                <a:latin typeface="Montserrat"/>
                <a:sym typeface="Montserrat"/>
              </a:rPr>
              <a:t>dụng</a:t>
            </a:r>
            <a:r>
              <a:rPr lang="en-US" sz="2500" dirty="0">
                <a:solidFill>
                  <a:schemeClr val="dk2"/>
                </a:solidFill>
                <a:latin typeface="Montserrat"/>
                <a:sym typeface="Montserrat"/>
              </a:rPr>
              <a:t> </a:t>
            </a:r>
            <a:r>
              <a:rPr lang="en-US" sz="2500" dirty="0" err="1">
                <a:solidFill>
                  <a:schemeClr val="dk2"/>
                </a:solidFill>
                <a:latin typeface="Montserrat"/>
                <a:sym typeface="Montserrat"/>
              </a:rPr>
              <a:t>sóng</a:t>
            </a:r>
            <a:r>
              <a:rPr lang="en-US" sz="2500" dirty="0">
                <a:solidFill>
                  <a:schemeClr val="dk2"/>
                </a:solidFill>
                <a:latin typeface="Montserrat"/>
                <a:sym typeface="Montserrat"/>
              </a:rPr>
              <a:t> </a:t>
            </a:r>
            <a:r>
              <a:rPr lang="en-US" sz="2500" dirty="0" err="1">
                <a:solidFill>
                  <a:schemeClr val="dk2"/>
                </a:solidFill>
                <a:latin typeface="Montserrat"/>
                <a:sym typeface="Montserrat"/>
              </a:rPr>
              <a:t>siêu</a:t>
            </a:r>
            <a:r>
              <a:rPr lang="en-US" sz="2500" dirty="0">
                <a:solidFill>
                  <a:schemeClr val="dk2"/>
                </a:solidFill>
                <a:latin typeface="Montserrat"/>
                <a:sym typeface="Montserrat"/>
              </a:rPr>
              <a:t> </a:t>
            </a:r>
            <a:r>
              <a:rPr lang="en-US" sz="2500" dirty="0" err="1">
                <a:solidFill>
                  <a:schemeClr val="dk2"/>
                </a:solidFill>
                <a:latin typeface="Montserrat"/>
                <a:sym typeface="Montserrat"/>
              </a:rPr>
              <a:t>âm</a:t>
            </a:r>
            <a:r>
              <a:rPr lang="en-US" sz="2500" dirty="0">
                <a:solidFill>
                  <a:schemeClr val="dk2"/>
                </a:solidFill>
                <a:latin typeface="Montserrat"/>
                <a:sym typeface="Montserrat"/>
              </a:rPr>
              <a:t> </a:t>
            </a:r>
            <a:r>
              <a:rPr lang="en-US" sz="2500" dirty="0" err="1">
                <a:solidFill>
                  <a:schemeClr val="dk2"/>
                </a:solidFill>
                <a:latin typeface="Montserrat"/>
                <a:sym typeface="Montserrat"/>
              </a:rPr>
              <a:t>để</a:t>
            </a:r>
            <a:r>
              <a:rPr lang="en-US" sz="2500" dirty="0">
                <a:solidFill>
                  <a:schemeClr val="dk2"/>
                </a:solidFill>
                <a:latin typeface="Montserrat"/>
                <a:sym typeface="Montserrat"/>
              </a:rPr>
              <a:t> </a:t>
            </a:r>
            <a:r>
              <a:rPr lang="en-US" sz="2500" dirty="0" err="1">
                <a:solidFill>
                  <a:schemeClr val="dk2"/>
                </a:solidFill>
                <a:latin typeface="Montserrat"/>
                <a:sym typeface="Montserrat"/>
              </a:rPr>
              <a:t>đo</a:t>
            </a:r>
            <a:r>
              <a:rPr lang="en-US" sz="2500" dirty="0">
                <a:solidFill>
                  <a:schemeClr val="dk2"/>
                </a:solidFill>
                <a:latin typeface="Montserrat"/>
                <a:sym typeface="Montserrat"/>
              </a:rPr>
              <a:t> </a:t>
            </a:r>
            <a:r>
              <a:rPr lang="en-US" sz="2500" dirty="0" err="1">
                <a:solidFill>
                  <a:schemeClr val="dk2"/>
                </a:solidFill>
                <a:latin typeface="Montserrat"/>
                <a:sym typeface="Montserrat"/>
              </a:rPr>
              <a:t>khoảng</a:t>
            </a:r>
            <a:r>
              <a:rPr lang="en-US" sz="2500" dirty="0">
                <a:solidFill>
                  <a:schemeClr val="dk2"/>
                </a:solidFill>
                <a:latin typeface="Montserrat"/>
                <a:sym typeface="Montserrat"/>
              </a:rPr>
              <a:t> </a:t>
            </a:r>
            <a:r>
              <a:rPr lang="en-US" sz="2500" dirty="0" err="1">
                <a:solidFill>
                  <a:schemeClr val="dk2"/>
                </a:solidFill>
                <a:latin typeface="Montserrat"/>
                <a:sym typeface="Montserrat"/>
              </a:rPr>
              <a:t>cách</a:t>
            </a:r>
            <a:r>
              <a:rPr lang="en-US" sz="2500" dirty="0">
                <a:solidFill>
                  <a:schemeClr val="dk2"/>
                </a:solidFill>
                <a:latin typeface="Montserrat"/>
                <a:sym typeface="Montserrat"/>
              </a:rPr>
              <a:t> </a:t>
            </a:r>
            <a:r>
              <a:rPr lang="en-US" sz="2500" dirty="0" err="1">
                <a:solidFill>
                  <a:schemeClr val="dk2"/>
                </a:solidFill>
                <a:latin typeface="Montserrat"/>
                <a:sym typeface="Montserrat"/>
              </a:rPr>
              <a:t>từ</a:t>
            </a:r>
            <a:r>
              <a:rPr lang="en-US" sz="2500" dirty="0">
                <a:solidFill>
                  <a:schemeClr val="dk2"/>
                </a:solidFill>
                <a:latin typeface="Montserrat"/>
                <a:sym typeface="Montserrat"/>
              </a:rPr>
              <a:t> </a:t>
            </a:r>
            <a:r>
              <a:rPr lang="en-US" sz="2500" dirty="0" err="1">
                <a:solidFill>
                  <a:schemeClr val="dk2"/>
                </a:solidFill>
                <a:latin typeface="Montserrat"/>
                <a:sym typeface="Montserrat"/>
              </a:rPr>
              <a:t>đó</a:t>
            </a:r>
            <a:r>
              <a:rPr lang="en-US" sz="2500" dirty="0">
                <a:solidFill>
                  <a:schemeClr val="dk2"/>
                </a:solidFill>
                <a:latin typeface="Montserrat"/>
                <a:sym typeface="Montserrat"/>
              </a:rPr>
              <a:t> </a:t>
            </a:r>
            <a:r>
              <a:rPr lang="vi-VN" sz="2500" dirty="0">
                <a:solidFill>
                  <a:schemeClr val="dk2"/>
                </a:solidFill>
                <a:latin typeface="Montserrat"/>
              </a:rPr>
              <a:t>vận tốc và gia tốc được tính để điều khiển chuyển động.</a:t>
            </a:r>
            <a:endParaRPr lang="en-US" sz="2500" dirty="0">
              <a:solidFill>
                <a:schemeClr val="dk2"/>
              </a:solidFill>
              <a:latin typeface="Montserrat"/>
              <a:sym typeface="Montserrat"/>
            </a:endParaRPr>
          </a:p>
        </p:txBody>
      </p:sp>
    </p:spTree>
    <p:extLst>
      <p:ext uri="{BB962C8B-B14F-4D97-AF65-F5344CB8AC3E}">
        <p14:creationId xmlns:p14="http://schemas.microsoft.com/office/powerpoint/2010/main" val="3841446423"/>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31"/>
          <p:cNvSpPr txBox="1">
            <a:spLocks noGrp="1"/>
          </p:cNvSpPr>
          <p:nvPr>
            <p:ph type="title"/>
          </p:nvPr>
        </p:nvSpPr>
        <p:spPr>
          <a:xfrm>
            <a:off x="1437263" y="520450"/>
            <a:ext cx="9317400" cy="872100"/>
          </a:xfrm>
          <a:prstGeom prst="rect">
            <a:avLst/>
          </a:prstGeom>
        </p:spPr>
        <p:txBody>
          <a:bodyPr spcFirstLastPara="1" wrap="square" lIns="121900" tIns="121900" rIns="121900" bIns="121900" anchor="ctr" anchorCtr="0">
            <a:normAutofit/>
          </a:bodyPr>
          <a:lstStyle/>
          <a:p>
            <a:pPr marL="0" lvl="0" indent="0" algn="ctr" rtl="0">
              <a:spcBef>
                <a:spcPts val="0"/>
              </a:spcBef>
              <a:spcAft>
                <a:spcPts val="0"/>
              </a:spcAft>
              <a:buNone/>
            </a:pPr>
            <a:r>
              <a:rPr lang="en" sz="4800" dirty="0"/>
              <a:t>Cảm biến sinh học</a:t>
            </a:r>
            <a:endParaRPr dirty="0"/>
          </a:p>
        </p:txBody>
      </p:sp>
      <p:sp>
        <p:nvSpPr>
          <p:cNvPr id="19" name="Hộp Văn bản 18">
            <a:extLst>
              <a:ext uri="{FF2B5EF4-FFF2-40B4-BE49-F238E27FC236}">
                <a16:creationId xmlns:a16="http://schemas.microsoft.com/office/drawing/2014/main" id="{0639E7F4-8943-D7C7-2C03-58DE023124C4}"/>
              </a:ext>
            </a:extLst>
          </p:cNvPr>
          <p:cNvSpPr txBox="1"/>
          <p:nvPr/>
        </p:nvSpPr>
        <p:spPr>
          <a:xfrm>
            <a:off x="1437263" y="1392550"/>
            <a:ext cx="9317400" cy="2287486"/>
          </a:xfrm>
          <a:prstGeom prst="rect">
            <a:avLst/>
          </a:prstGeom>
          <a:noFill/>
        </p:spPr>
        <p:txBody>
          <a:bodyPr wrap="square">
            <a:spAutoFit/>
          </a:bodyPr>
          <a:lstStyle/>
          <a:p>
            <a:pPr marL="0" lvl="0" indent="0" algn="just" rtl="0">
              <a:lnSpc>
                <a:spcPct val="200000"/>
              </a:lnSpc>
              <a:spcBef>
                <a:spcPts val="300"/>
              </a:spcBef>
              <a:spcAft>
                <a:spcPts val="300"/>
              </a:spcAft>
              <a:buNone/>
            </a:pPr>
            <a:r>
              <a:rPr lang="en-US" sz="2500" dirty="0" err="1">
                <a:solidFill>
                  <a:schemeClr val="dk2"/>
                </a:solidFill>
                <a:latin typeface="Montserrat"/>
                <a:sym typeface="Montserrat"/>
              </a:rPr>
              <a:t>Giúp</a:t>
            </a:r>
            <a:r>
              <a:rPr lang="en-US" sz="2500" dirty="0">
                <a:solidFill>
                  <a:schemeClr val="dk2"/>
                </a:solidFill>
                <a:latin typeface="Montserrat"/>
                <a:sym typeface="Montserrat"/>
              </a:rPr>
              <a:t> </a:t>
            </a:r>
            <a:r>
              <a:rPr lang="vi-VN" sz="2500" dirty="0">
                <a:solidFill>
                  <a:schemeClr val="dk2"/>
                </a:solidFill>
                <a:latin typeface="Montserrat"/>
              </a:rPr>
              <a:t>phát hiện mầm bệnh, </a:t>
            </a:r>
            <a:r>
              <a:rPr lang="en-US" sz="2500" dirty="0" err="1">
                <a:solidFill>
                  <a:schemeClr val="dk2"/>
                </a:solidFill>
                <a:latin typeface="Montserrat"/>
              </a:rPr>
              <a:t>đo</a:t>
            </a:r>
            <a:r>
              <a:rPr lang="en-US" sz="2500" dirty="0">
                <a:solidFill>
                  <a:schemeClr val="dk2"/>
                </a:solidFill>
                <a:latin typeface="Montserrat"/>
              </a:rPr>
              <a:t> </a:t>
            </a:r>
            <a:r>
              <a:rPr lang="en-US" sz="2500" dirty="0" err="1">
                <a:solidFill>
                  <a:schemeClr val="dk2"/>
                </a:solidFill>
                <a:latin typeface="Montserrat"/>
              </a:rPr>
              <a:t>nồng</a:t>
            </a:r>
            <a:r>
              <a:rPr lang="en-US" sz="2500" dirty="0">
                <a:solidFill>
                  <a:schemeClr val="dk2"/>
                </a:solidFill>
                <a:latin typeface="Montserrat"/>
              </a:rPr>
              <a:t> </a:t>
            </a:r>
            <a:r>
              <a:rPr lang="en-US" sz="2500" dirty="0" err="1">
                <a:solidFill>
                  <a:schemeClr val="dk2"/>
                </a:solidFill>
                <a:latin typeface="Montserrat"/>
              </a:rPr>
              <a:t>độ</a:t>
            </a:r>
            <a:r>
              <a:rPr lang="en-US" sz="2500" dirty="0">
                <a:solidFill>
                  <a:schemeClr val="dk2"/>
                </a:solidFill>
                <a:latin typeface="Montserrat"/>
              </a:rPr>
              <a:t> </a:t>
            </a:r>
            <a:r>
              <a:rPr lang="en-US" sz="2500" dirty="0" err="1">
                <a:solidFill>
                  <a:schemeClr val="dk2"/>
                </a:solidFill>
                <a:latin typeface="Montserrat"/>
              </a:rPr>
              <a:t>các</a:t>
            </a:r>
            <a:r>
              <a:rPr lang="en-US" sz="2500" dirty="0">
                <a:solidFill>
                  <a:schemeClr val="dk2"/>
                </a:solidFill>
                <a:latin typeface="Montserrat"/>
              </a:rPr>
              <a:t> </a:t>
            </a:r>
            <a:r>
              <a:rPr lang="en-US" sz="2500" dirty="0" err="1">
                <a:solidFill>
                  <a:schemeClr val="dk2"/>
                </a:solidFill>
                <a:latin typeface="Montserrat"/>
              </a:rPr>
              <a:t>chất</a:t>
            </a:r>
            <a:r>
              <a:rPr lang="en-US" sz="2500" dirty="0">
                <a:solidFill>
                  <a:schemeClr val="dk2"/>
                </a:solidFill>
                <a:latin typeface="Montserrat"/>
              </a:rPr>
              <a:t> </a:t>
            </a:r>
            <a:r>
              <a:rPr lang="en-US" sz="2500" dirty="0" err="1">
                <a:solidFill>
                  <a:schemeClr val="dk2"/>
                </a:solidFill>
                <a:latin typeface="Montserrat"/>
              </a:rPr>
              <a:t>trong</a:t>
            </a:r>
            <a:r>
              <a:rPr lang="en-US" sz="2500" dirty="0">
                <a:solidFill>
                  <a:schemeClr val="dk2"/>
                </a:solidFill>
                <a:latin typeface="Montserrat"/>
              </a:rPr>
              <a:t> </a:t>
            </a:r>
            <a:r>
              <a:rPr lang="en-US" sz="2500" dirty="0" err="1">
                <a:solidFill>
                  <a:schemeClr val="dk2"/>
                </a:solidFill>
                <a:latin typeface="Montserrat"/>
              </a:rPr>
              <a:t>cơ</a:t>
            </a:r>
            <a:r>
              <a:rPr lang="en-US" sz="2500" dirty="0">
                <a:solidFill>
                  <a:schemeClr val="dk2"/>
                </a:solidFill>
                <a:latin typeface="Montserrat"/>
              </a:rPr>
              <a:t> </a:t>
            </a:r>
            <a:r>
              <a:rPr lang="en-US" sz="2500" dirty="0" err="1">
                <a:solidFill>
                  <a:schemeClr val="dk2"/>
                </a:solidFill>
                <a:latin typeface="Montserrat"/>
              </a:rPr>
              <a:t>thể</a:t>
            </a:r>
            <a:r>
              <a:rPr lang="en-US" sz="2500" dirty="0">
                <a:solidFill>
                  <a:schemeClr val="dk2"/>
                </a:solidFill>
                <a:latin typeface="Montserrat"/>
              </a:rPr>
              <a:t> </a:t>
            </a:r>
            <a:r>
              <a:rPr lang="en-US" sz="2500" dirty="0" err="1">
                <a:solidFill>
                  <a:schemeClr val="dk2"/>
                </a:solidFill>
                <a:latin typeface="Montserrat"/>
              </a:rPr>
              <a:t>và</a:t>
            </a:r>
            <a:r>
              <a:rPr lang="en-US" sz="2500" dirty="0">
                <a:solidFill>
                  <a:schemeClr val="dk2"/>
                </a:solidFill>
                <a:latin typeface="Montserrat"/>
              </a:rPr>
              <a:t> </a:t>
            </a:r>
            <a:r>
              <a:rPr lang="en-US" sz="2500" dirty="0" err="1">
                <a:solidFill>
                  <a:schemeClr val="dk2"/>
                </a:solidFill>
                <a:latin typeface="Montserrat"/>
              </a:rPr>
              <a:t>đặc</a:t>
            </a:r>
            <a:r>
              <a:rPr lang="en-US" sz="2500" dirty="0">
                <a:solidFill>
                  <a:schemeClr val="dk2"/>
                </a:solidFill>
                <a:latin typeface="Montserrat"/>
              </a:rPr>
              <a:t> </a:t>
            </a:r>
            <a:r>
              <a:rPr lang="en-US" sz="2500" dirty="0" err="1">
                <a:solidFill>
                  <a:schemeClr val="dk2"/>
                </a:solidFill>
                <a:latin typeface="Montserrat"/>
              </a:rPr>
              <a:t>biệt</a:t>
            </a:r>
            <a:r>
              <a:rPr lang="en-US" sz="2500" dirty="0">
                <a:solidFill>
                  <a:schemeClr val="dk2"/>
                </a:solidFill>
                <a:latin typeface="Montserrat"/>
              </a:rPr>
              <a:t> </a:t>
            </a:r>
            <a:r>
              <a:rPr lang="en-US" sz="2500" dirty="0" err="1">
                <a:solidFill>
                  <a:schemeClr val="dk2"/>
                </a:solidFill>
                <a:latin typeface="Montserrat"/>
              </a:rPr>
              <a:t>là</a:t>
            </a:r>
            <a:r>
              <a:rPr lang="en-US" sz="2500" dirty="0">
                <a:solidFill>
                  <a:schemeClr val="dk2"/>
                </a:solidFill>
                <a:latin typeface="Montserrat"/>
              </a:rPr>
              <a:t> </a:t>
            </a:r>
            <a:r>
              <a:rPr lang="en-US" sz="2500" dirty="0" err="1">
                <a:solidFill>
                  <a:schemeClr val="dk2"/>
                </a:solidFill>
                <a:latin typeface="Montserrat"/>
              </a:rPr>
              <a:t>phát</a:t>
            </a:r>
            <a:r>
              <a:rPr lang="en-US" sz="2500" dirty="0">
                <a:solidFill>
                  <a:schemeClr val="dk2"/>
                </a:solidFill>
                <a:latin typeface="Montserrat"/>
              </a:rPr>
              <a:t> </a:t>
            </a:r>
            <a:r>
              <a:rPr lang="en-US" sz="2500" dirty="0" err="1">
                <a:solidFill>
                  <a:schemeClr val="dk2"/>
                </a:solidFill>
                <a:latin typeface="Montserrat"/>
              </a:rPr>
              <a:t>hiện</a:t>
            </a:r>
            <a:r>
              <a:rPr lang="en-US" sz="2500" dirty="0">
                <a:solidFill>
                  <a:schemeClr val="dk2"/>
                </a:solidFill>
                <a:latin typeface="Montserrat"/>
              </a:rPr>
              <a:t> </a:t>
            </a:r>
            <a:r>
              <a:rPr lang="en-US" sz="2500" dirty="0" err="1">
                <a:solidFill>
                  <a:schemeClr val="dk2"/>
                </a:solidFill>
                <a:latin typeface="Montserrat"/>
              </a:rPr>
              <a:t>tế</a:t>
            </a:r>
            <a:r>
              <a:rPr lang="en-US" sz="2500" dirty="0">
                <a:solidFill>
                  <a:schemeClr val="dk2"/>
                </a:solidFill>
                <a:latin typeface="Montserrat"/>
              </a:rPr>
              <a:t> </a:t>
            </a:r>
            <a:r>
              <a:rPr lang="en-US" sz="2500" dirty="0" err="1">
                <a:solidFill>
                  <a:schemeClr val="dk2"/>
                </a:solidFill>
                <a:latin typeface="Montserrat"/>
              </a:rPr>
              <a:t>bào</a:t>
            </a:r>
            <a:r>
              <a:rPr lang="en-US" sz="2500" dirty="0">
                <a:solidFill>
                  <a:schemeClr val="dk2"/>
                </a:solidFill>
                <a:latin typeface="Montserrat"/>
              </a:rPr>
              <a:t> </a:t>
            </a:r>
            <a:r>
              <a:rPr lang="en-US" sz="2500" dirty="0" err="1">
                <a:solidFill>
                  <a:schemeClr val="dk2"/>
                </a:solidFill>
                <a:latin typeface="Montserrat"/>
              </a:rPr>
              <a:t>ung</a:t>
            </a:r>
            <a:r>
              <a:rPr lang="en-US" sz="2500" dirty="0">
                <a:solidFill>
                  <a:schemeClr val="dk2"/>
                </a:solidFill>
                <a:latin typeface="Montserrat"/>
              </a:rPr>
              <a:t> </a:t>
            </a:r>
            <a:r>
              <a:rPr lang="en-US" sz="2500" dirty="0" err="1">
                <a:solidFill>
                  <a:schemeClr val="dk2"/>
                </a:solidFill>
                <a:latin typeface="Montserrat"/>
              </a:rPr>
              <a:t>thư</a:t>
            </a:r>
            <a:r>
              <a:rPr lang="en-US" sz="2500" dirty="0">
                <a:solidFill>
                  <a:schemeClr val="dk2"/>
                </a:solidFill>
                <a:latin typeface="Montserrat"/>
              </a:rPr>
              <a:t> </a:t>
            </a:r>
            <a:r>
              <a:rPr lang="en-US" sz="2500" dirty="0" err="1">
                <a:solidFill>
                  <a:schemeClr val="dk2"/>
                </a:solidFill>
                <a:latin typeface="Montserrat"/>
              </a:rPr>
              <a:t>thông</a:t>
            </a:r>
            <a:r>
              <a:rPr lang="en-US" sz="2500" dirty="0">
                <a:solidFill>
                  <a:schemeClr val="dk2"/>
                </a:solidFill>
                <a:latin typeface="Montserrat"/>
              </a:rPr>
              <a:t> qua </a:t>
            </a:r>
            <a:r>
              <a:rPr lang="en-US" sz="2500" dirty="0" err="1">
                <a:solidFill>
                  <a:schemeClr val="dk2"/>
                </a:solidFill>
                <a:latin typeface="Montserrat"/>
              </a:rPr>
              <a:t>các</a:t>
            </a:r>
            <a:r>
              <a:rPr lang="en-US" sz="2500" dirty="0">
                <a:solidFill>
                  <a:schemeClr val="dk2"/>
                </a:solidFill>
                <a:latin typeface="Montserrat"/>
              </a:rPr>
              <a:t> </a:t>
            </a:r>
            <a:r>
              <a:rPr lang="en-US" sz="2500" dirty="0" err="1">
                <a:solidFill>
                  <a:schemeClr val="dk2"/>
                </a:solidFill>
                <a:latin typeface="Montserrat"/>
              </a:rPr>
              <a:t>phản</a:t>
            </a:r>
            <a:r>
              <a:rPr lang="en-US" sz="2500" dirty="0">
                <a:solidFill>
                  <a:schemeClr val="dk2"/>
                </a:solidFill>
                <a:latin typeface="Montserrat"/>
              </a:rPr>
              <a:t> </a:t>
            </a:r>
            <a:r>
              <a:rPr lang="en-US" sz="2500" dirty="0" err="1">
                <a:solidFill>
                  <a:schemeClr val="dk2"/>
                </a:solidFill>
                <a:latin typeface="Montserrat"/>
              </a:rPr>
              <a:t>ứng</a:t>
            </a:r>
            <a:r>
              <a:rPr lang="en-US" sz="2500" dirty="0">
                <a:solidFill>
                  <a:schemeClr val="dk2"/>
                </a:solidFill>
                <a:latin typeface="Montserrat"/>
              </a:rPr>
              <a:t> </a:t>
            </a:r>
            <a:r>
              <a:rPr lang="en-US" sz="2500" dirty="0" err="1">
                <a:solidFill>
                  <a:schemeClr val="dk2"/>
                </a:solidFill>
                <a:latin typeface="Montserrat"/>
              </a:rPr>
              <a:t>sinh</a:t>
            </a:r>
            <a:r>
              <a:rPr lang="en-US" sz="2500" dirty="0">
                <a:solidFill>
                  <a:schemeClr val="dk2"/>
                </a:solidFill>
                <a:latin typeface="Montserrat"/>
              </a:rPr>
              <a:t> </a:t>
            </a:r>
            <a:r>
              <a:rPr lang="en-US" sz="2500" dirty="0" err="1">
                <a:solidFill>
                  <a:schemeClr val="dk2"/>
                </a:solidFill>
                <a:latin typeface="Montserrat"/>
              </a:rPr>
              <a:t>học</a:t>
            </a:r>
            <a:r>
              <a:rPr lang="en-US" sz="2500" dirty="0">
                <a:solidFill>
                  <a:schemeClr val="dk2"/>
                </a:solidFill>
                <a:latin typeface="Montserrat"/>
              </a:rPr>
              <a:t> </a:t>
            </a:r>
            <a:r>
              <a:rPr lang="en-US" sz="2500" dirty="0" err="1">
                <a:solidFill>
                  <a:schemeClr val="dk2"/>
                </a:solidFill>
                <a:latin typeface="Montserrat"/>
              </a:rPr>
              <a:t>cụ</a:t>
            </a:r>
            <a:r>
              <a:rPr lang="en-US" sz="2500" dirty="0">
                <a:solidFill>
                  <a:schemeClr val="dk2"/>
                </a:solidFill>
                <a:latin typeface="Montserrat"/>
              </a:rPr>
              <a:t> </a:t>
            </a:r>
            <a:r>
              <a:rPr lang="en-US" sz="2500" dirty="0" err="1">
                <a:solidFill>
                  <a:schemeClr val="dk2"/>
                </a:solidFill>
                <a:latin typeface="Montserrat"/>
              </a:rPr>
              <a:t>thể</a:t>
            </a:r>
            <a:r>
              <a:rPr lang="en-US" sz="2500" dirty="0">
                <a:solidFill>
                  <a:schemeClr val="dk2"/>
                </a:solidFill>
                <a:latin typeface="Montserrat"/>
              </a:rPr>
              <a:t>.</a:t>
            </a:r>
            <a:endParaRPr lang="en-US" sz="2500" dirty="0">
              <a:solidFill>
                <a:schemeClr val="dk2"/>
              </a:solidFill>
              <a:latin typeface="Montserrat"/>
              <a:sym typeface="Montserrat"/>
            </a:endParaRPr>
          </a:p>
        </p:txBody>
      </p:sp>
      <p:pic>
        <p:nvPicPr>
          <p:cNvPr id="21" name="Hình ảnh 20" descr="Ảnh có chứa biểu đồ, Đồ họa, hình mẫu, thiết kế&#10;&#10;Mô tả được tạo tự động">
            <a:extLst>
              <a:ext uri="{FF2B5EF4-FFF2-40B4-BE49-F238E27FC236}">
                <a16:creationId xmlns:a16="http://schemas.microsoft.com/office/drawing/2014/main" id="{0E857D9F-4B4B-4B6A-6668-28973C3D45BD}"/>
              </a:ext>
            </a:extLst>
          </p:cNvPr>
          <p:cNvPicPr>
            <a:picLocks noChangeAspect="1"/>
          </p:cNvPicPr>
          <p:nvPr/>
        </p:nvPicPr>
        <p:blipFill>
          <a:blip r:embed="rId3"/>
          <a:srcRect l="10088" t="9051" r="19913" b="9996"/>
          <a:stretch/>
        </p:blipFill>
        <p:spPr>
          <a:xfrm>
            <a:off x="3259356" y="4168877"/>
            <a:ext cx="5673214" cy="2428568"/>
          </a:xfrm>
          <a:prstGeom prst="rect">
            <a:avLst/>
          </a:prstGeom>
        </p:spPr>
      </p:pic>
      <p:sp>
        <p:nvSpPr>
          <p:cNvPr id="22" name="Hộp Văn bản 21">
            <a:extLst>
              <a:ext uri="{FF2B5EF4-FFF2-40B4-BE49-F238E27FC236}">
                <a16:creationId xmlns:a16="http://schemas.microsoft.com/office/drawing/2014/main" id="{67C705E2-9FE1-A7F3-0CB4-823E94EEF2A7}"/>
              </a:ext>
            </a:extLst>
          </p:cNvPr>
          <p:cNvSpPr txBox="1"/>
          <p:nvPr/>
        </p:nvSpPr>
        <p:spPr>
          <a:xfrm>
            <a:off x="1884593" y="4606474"/>
            <a:ext cx="1374763" cy="776687"/>
          </a:xfrm>
          <a:prstGeom prst="rect">
            <a:avLst/>
          </a:prstGeom>
          <a:noFill/>
        </p:spPr>
        <p:txBody>
          <a:bodyPr wrap="square">
            <a:spAutoFit/>
          </a:bodyPr>
          <a:lstStyle>
            <a:defPPr marR="0" lvl="0" algn="l" rtl="0">
              <a:lnSpc>
                <a:spcPct val="100000"/>
              </a:lnSpc>
              <a:spcBef>
                <a:spcPts val="0"/>
              </a:spcBef>
              <a:spcAft>
                <a:spcPts val="0"/>
              </a:spcAft>
            </a:defPPr>
            <a:lvl1pPr marL="0" indent="0" algn="just">
              <a:lnSpc>
                <a:spcPct val="200000"/>
              </a:lnSpc>
              <a:spcBef>
                <a:spcPts val="300"/>
              </a:spcBef>
              <a:spcAft>
                <a:spcPts val="300"/>
              </a:spcAft>
              <a:buNone/>
              <a:defRPr sz="2500">
                <a:solidFill>
                  <a:schemeClr val="dk2"/>
                </a:solidFill>
                <a:latin typeface="Montserrat"/>
              </a:defRPr>
            </a:lvl1pPr>
          </a:lstStyle>
          <a:p>
            <a:r>
              <a:rPr lang="en-US" sz="1200" dirty="0" err="1"/>
              <a:t>Các</a:t>
            </a:r>
            <a:r>
              <a:rPr lang="en-US" sz="1200" dirty="0"/>
              <a:t> </a:t>
            </a:r>
            <a:r>
              <a:rPr lang="en-US" sz="1200" dirty="0" err="1"/>
              <a:t>tác</a:t>
            </a:r>
            <a:r>
              <a:rPr lang="en-US" sz="1200" dirty="0"/>
              <a:t> </a:t>
            </a:r>
            <a:r>
              <a:rPr lang="en-US" sz="1200" dirty="0" err="1"/>
              <a:t>nhân</a:t>
            </a:r>
            <a:r>
              <a:rPr lang="en-US" sz="1200" dirty="0"/>
              <a:t> </a:t>
            </a:r>
            <a:r>
              <a:rPr lang="en-US" sz="1200" dirty="0" err="1"/>
              <a:t>cần</a:t>
            </a:r>
            <a:r>
              <a:rPr lang="en-US" sz="1200" dirty="0"/>
              <a:t> </a:t>
            </a:r>
            <a:r>
              <a:rPr lang="en-US" sz="1200" dirty="0" err="1"/>
              <a:t>phát</a:t>
            </a:r>
            <a:r>
              <a:rPr lang="en-US" sz="1200" dirty="0"/>
              <a:t> </a:t>
            </a:r>
            <a:r>
              <a:rPr lang="en-US" sz="1200" dirty="0" err="1"/>
              <a:t>hiện</a:t>
            </a:r>
            <a:endParaRPr lang="en-US" sz="1200" dirty="0"/>
          </a:p>
        </p:txBody>
      </p:sp>
      <p:sp>
        <p:nvSpPr>
          <p:cNvPr id="23" name="Hộp Văn bản 22">
            <a:extLst>
              <a:ext uri="{FF2B5EF4-FFF2-40B4-BE49-F238E27FC236}">
                <a16:creationId xmlns:a16="http://schemas.microsoft.com/office/drawing/2014/main" id="{DEF4BDA6-4CC6-75ED-B285-41C7269C66AA}"/>
              </a:ext>
            </a:extLst>
          </p:cNvPr>
          <p:cNvSpPr txBox="1"/>
          <p:nvPr/>
        </p:nvSpPr>
        <p:spPr>
          <a:xfrm>
            <a:off x="4455729" y="6309599"/>
            <a:ext cx="1640271" cy="407356"/>
          </a:xfrm>
          <a:prstGeom prst="rect">
            <a:avLst/>
          </a:prstGeom>
          <a:noFill/>
        </p:spPr>
        <p:txBody>
          <a:bodyPr wrap="square">
            <a:spAutoFit/>
          </a:bodyPr>
          <a:lstStyle>
            <a:defPPr marR="0" lvl="0" algn="l" rtl="0">
              <a:lnSpc>
                <a:spcPct val="100000"/>
              </a:lnSpc>
              <a:spcBef>
                <a:spcPts val="0"/>
              </a:spcBef>
              <a:spcAft>
                <a:spcPts val="0"/>
              </a:spcAft>
            </a:defPPr>
            <a:lvl1pPr marL="0" indent="0" algn="just">
              <a:lnSpc>
                <a:spcPct val="200000"/>
              </a:lnSpc>
              <a:spcBef>
                <a:spcPts val="300"/>
              </a:spcBef>
              <a:spcAft>
                <a:spcPts val="300"/>
              </a:spcAft>
              <a:buNone/>
              <a:defRPr sz="2500">
                <a:solidFill>
                  <a:schemeClr val="dk2"/>
                </a:solidFill>
                <a:latin typeface="Montserrat"/>
              </a:defRPr>
            </a:lvl1pPr>
          </a:lstStyle>
          <a:p>
            <a:r>
              <a:rPr lang="en-US" sz="1200" dirty="0" err="1"/>
              <a:t>Đầu</a:t>
            </a:r>
            <a:r>
              <a:rPr lang="en-US" sz="1200" dirty="0"/>
              <a:t> </a:t>
            </a:r>
            <a:r>
              <a:rPr lang="en-US" sz="1200" dirty="0" err="1"/>
              <a:t>thu</a:t>
            </a:r>
            <a:r>
              <a:rPr lang="en-US" sz="1200" dirty="0"/>
              <a:t> </a:t>
            </a:r>
            <a:r>
              <a:rPr lang="en-US" sz="1200" dirty="0" err="1"/>
              <a:t>sinh</a:t>
            </a:r>
            <a:r>
              <a:rPr lang="en-US" sz="1200" dirty="0"/>
              <a:t> </a:t>
            </a:r>
            <a:r>
              <a:rPr lang="en-US" sz="1200" dirty="0" err="1"/>
              <a:t>học</a:t>
            </a:r>
            <a:endParaRPr lang="en-US" sz="1200" dirty="0"/>
          </a:p>
        </p:txBody>
      </p:sp>
      <p:sp>
        <p:nvSpPr>
          <p:cNvPr id="24" name="Hộp Văn bản 23">
            <a:extLst>
              <a:ext uri="{FF2B5EF4-FFF2-40B4-BE49-F238E27FC236}">
                <a16:creationId xmlns:a16="http://schemas.microsoft.com/office/drawing/2014/main" id="{6EBF2B23-81A2-35A8-2759-D71FA8261636}"/>
              </a:ext>
            </a:extLst>
          </p:cNvPr>
          <p:cNvSpPr txBox="1"/>
          <p:nvPr/>
        </p:nvSpPr>
        <p:spPr>
          <a:xfrm>
            <a:off x="6181291" y="6337550"/>
            <a:ext cx="2018812" cy="407356"/>
          </a:xfrm>
          <a:prstGeom prst="rect">
            <a:avLst/>
          </a:prstGeom>
          <a:noFill/>
        </p:spPr>
        <p:txBody>
          <a:bodyPr wrap="square">
            <a:spAutoFit/>
          </a:bodyPr>
          <a:lstStyle>
            <a:defPPr marR="0" lvl="0" algn="l" rtl="0">
              <a:lnSpc>
                <a:spcPct val="100000"/>
              </a:lnSpc>
              <a:spcBef>
                <a:spcPts val="0"/>
              </a:spcBef>
              <a:spcAft>
                <a:spcPts val="0"/>
              </a:spcAft>
            </a:defPPr>
            <a:lvl1pPr marL="0" indent="0" algn="just">
              <a:lnSpc>
                <a:spcPct val="200000"/>
              </a:lnSpc>
              <a:spcBef>
                <a:spcPts val="300"/>
              </a:spcBef>
              <a:spcAft>
                <a:spcPts val="300"/>
              </a:spcAft>
              <a:buNone/>
              <a:defRPr sz="2500">
                <a:solidFill>
                  <a:schemeClr val="dk2"/>
                </a:solidFill>
                <a:latin typeface="Montserrat"/>
              </a:defRPr>
            </a:lvl1pPr>
          </a:lstStyle>
          <a:p>
            <a:r>
              <a:rPr lang="en-US" sz="1200" dirty="0" err="1"/>
              <a:t>Bộ</a:t>
            </a:r>
            <a:r>
              <a:rPr lang="en-US" sz="1200" dirty="0"/>
              <a:t> </a:t>
            </a:r>
            <a:r>
              <a:rPr lang="en-US" sz="1200" dirty="0" err="1"/>
              <a:t>chuyển</a:t>
            </a:r>
            <a:r>
              <a:rPr lang="en-US" sz="1200" dirty="0"/>
              <a:t> </a:t>
            </a:r>
            <a:r>
              <a:rPr lang="en-US" sz="1200" dirty="0" err="1"/>
              <a:t>đổi</a:t>
            </a:r>
            <a:r>
              <a:rPr lang="en-US" sz="1200" dirty="0"/>
              <a:t> </a:t>
            </a:r>
            <a:r>
              <a:rPr lang="en-US" sz="1200" dirty="0" err="1"/>
              <a:t>tín</a:t>
            </a:r>
            <a:r>
              <a:rPr lang="en-US" sz="1200" dirty="0"/>
              <a:t> </a:t>
            </a:r>
            <a:r>
              <a:rPr lang="en-US" sz="1200" dirty="0" err="1"/>
              <a:t>hiệu</a:t>
            </a:r>
            <a:endParaRPr lang="en-US" sz="1200" dirty="0"/>
          </a:p>
        </p:txBody>
      </p:sp>
      <p:sp>
        <p:nvSpPr>
          <p:cNvPr id="25" name="Hộp Văn bản 24">
            <a:extLst>
              <a:ext uri="{FF2B5EF4-FFF2-40B4-BE49-F238E27FC236}">
                <a16:creationId xmlns:a16="http://schemas.microsoft.com/office/drawing/2014/main" id="{9E81EB75-8E74-34F3-0818-30889D55E0C8}"/>
              </a:ext>
            </a:extLst>
          </p:cNvPr>
          <p:cNvSpPr txBox="1"/>
          <p:nvPr/>
        </p:nvSpPr>
        <p:spPr>
          <a:xfrm>
            <a:off x="5044769" y="3845689"/>
            <a:ext cx="2102388" cy="407356"/>
          </a:xfrm>
          <a:prstGeom prst="rect">
            <a:avLst/>
          </a:prstGeom>
          <a:noFill/>
        </p:spPr>
        <p:txBody>
          <a:bodyPr wrap="square">
            <a:spAutoFit/>
          </a:bodyPr>
          <a:lstStyle>
            <a:defPPr marR="0" lvl="0" algn="l" rtl="0">
              <a:lnSpc>
                <a:spcPct val="100000"/>
              </a:lnSpc>
              <a:spcBef>
                <a:spcPts val="0"/>
              </a:spcBef>
              <a:spcAft>
                <a:spcPts val="0"/>
              </a:spcAft>
            </a:defPPr>
            <a:lvl1pPr marL="0" indent="0" algn="just">
              <a:lnSpc>
                <a:spcPct val="200000"/>
              </a:lnSpc>
              <a:spcBef>
                <a:spcPts val="300"/>
              </a:spcBef>
              <a:spcAft>
                <a:spcPts val="300"/>
              </a:spcAft>
              <a:buNone/>
              <a:defRPr sz="2500">
                <a:solidFill>
                  <a:schemeClr val="dk2"/>
                </a:solidFill>
                <a:latin typeface="Montserrat"/>
              </a:defRPr>
            </a:lvl1pPr>
          </a:lstStyle>
          <a:p>
            <a:r>
              <a:rPr lang="en-US" sz="1200" dirty="0" err="1"/>
              <a:t>Các</a:t>
            </a:r>
            <a:r>
              <a:rPr lang="en-US" sz="1200" dirty="0"/>
              <a:t> </a:t>
            </a:r>
            <a:r>
              <a:rPr lang="en-US" sz="1200" dirty="0" err="1"/>
              <a:t>tác</a:t>
            </a:r>
            <a:r>
              <a:rPr lang="en-US" sz="1200" dirty="0"/>
              <a:t> </a:t>
            </a:r>
            <a:r>
              <a:rPr lang="en-US" sz="1200" dirty="0" err="1"/>
              <a:t>nhân</a:t>
            </a:r>
            <a:r>
              <a:rPr lang="en-US" sz="1200" dirty="0"/>
              <a:t> </a:t>
            </a:r>
            <a:r>
              <a:rPr lang="en-US" sz="1200" dirty="0" err="1"/>
              <a:t>cố</a:t>
            </a:r>
            <a:r>
              <a:rPr lang="en-US" sz="1200" dirty="0"/>
              <a:t> </a:t>
            </a:r>
            <a:r>
              <a:rPr lang="en-US" sz="1200" dirty="0" err="1"/>
              <a:t>định</a:t>
            </a:r>
            <a:endParaRPr lang="en-US" sz="1200" dirty="0"/>
          </a:p>
        </p:txBody>
      </p:sp>
      <p:sp>
        <p:nvSpPr>
          <p:cNvPr id="26" name="Hộp Văn bản 25">
            <a:extLst>
              <a:ext uri="{FF2B5EF4-FFF2-40B4-BE49-F238E27FC236}">
                <a16:creationId xmlns:a16="http://schemas.microsoft.com/office/drawing/2014/main" id="{0911ED90-2E44-BF53-2733-66D62AEBF56E}"/>
              </a:ext>
            </a:extLst>
          </p:cNvPr>
          <p:cNvSpPr txBox="1"/>
          <p:nvPr/>
        </p:nvSpPr>
        <p:spPr>
          <a:xfrm>
            <a:off x="7190697" y="4906954"/>
            <a:ext cx="1374763" cy="776687"/>
          </a:xfrm>
          <a:prstGeom prst="rect">
            <a:avLst/>
          </a:prstGeom>
          <a:noFill/>
        </p:spPr>
        <p:txBody>
          <a:bodyPr wrap="square">
            <a:spAutoFit/>
          </a:bodyPr>
          <a:lstStyle>
            <a:defPPr marR="0" lvl="0" algn="l" rtl="0">
              <a:lnSpc>
                <a:spcPct val="100000"/>
              </a:lnSpc>
              <a:spcBef>
                <a:spcPts val="0"/>
              </a:spcBef>
              <a:spcAft>
                <a:spcPts val="0"/>
              </a:spcAft>
            </a:defPPr>
            <a:lvl1pPr marL="0" indent="0" algn="just">
              <a:lnSpc>
                <a:spcPct val="200000"/>
              </a:lnSpc>
              <a:spcBef>
                <a:spcPts val="300"/>
              </a:spcBef>
              <a:spcAft>
                <a:spcPts val="300"/>
              </a:spcAft>
              <a:buNone/>
              <a:defRPr sz="2500">
                <a:solidFill>
                  <a:schemeClr val="dk2"/>
                </a:solidFill>
                <a:latin typeface="Montserrat"/>
              </a:defRPr>
            </a:lvl1pPr>
          </a:lstStyle>
          <a:p>
            <a:r>
              <a:rPr lang="en-US" sz="1200" dirty="0" err="1"/>
              <a:t>Bộ</a:t>
            </a:r>
            <a:r>
              <a:rPr lang="en-US" sz="1200" dirty="0"/>
              <a:t> </a:t>
            </a:r>
            <a:r>
              <a:rPr lang="en-US" sz="1200" dirty="0" err="1"/>
              <a:t>phẩn</a:t>
            </a:r>
            <a:r>
              <a:rPr lang="en-US" sz="1200" dirty="0"/>
              <a:t> </a:t>
            </a:r>
            <a:r>
              <a:rPr lang="en-US" sz="1200" dirty="0" err="1"/>
              <a:t>xử</a:t>
            </a:r>
            <a:r>
              <a:rPr lang="en-US" sz="1200" dirty="0"/>
              <a:t> </a:t>
            </a:r>
            <a:r>
              <a:rPr lang="en-US" sz="1200" dirty="0" err="1"/>
              <a:t>lý</a:t>
            </a:r>
            <a:r>
              <a:rPr lang="en-US" sz="1200" dirty="0"/>
              <a:t> </a:t>
            </a:r>
            <a:r>
              <a:rPr lang="en-US" sz="1200" dirty="0" err="1"/>
              <a:t>và</a:t>
            </a:r>
            <a:r>
              <a:rPr lang="en-US" sz="1200" dirty="0"/>
              <a:t> </a:t>
            </a:r>
            <a:r>
              <a:rPr lang="en-US" sz="1200" dirty="0" err="1"/>
              <a:t>đọc</a:t>
            </a:r>
            <a:r>
              <a:rPr lang="en-US" sz="1200" dirty="0"/>
              <a:t> </a:t>
            </a:r>
            <a:r>
              <a:rPr lang="en-US" sz="1200" dirty="0" err="1"/>
              <a:t>tín</a:t>
            </a:r>
            <a:r>
              <a:rPr lang="en-US" sz="1200" dirty="0"/>
              <a:t> </a:t>
            </a:r>
            <a:r>
              <a:rPr lang="en-US" sz="1200" dirty="0" err="1"/>
              <a:t>hiệu</a:t>
            </a:r>
            <a:endParaRPr lang="en-US" sz="1200" dirty="0"/>
          </a:p>
        </p:txBody>
      </p:sp>
      <p:sp>
        <p:nvSpPr>
          <p:cNvPr id="2" name="Chỗ dành sẵn cho Số hiệu Bản chiếu 1">
            <a:extLst>
              <a:ext uri="{FF2B5EF4-FFF2-40B4-BE49-F238E27FC236}">
                <a16:creationId xmlns:a16="http://schemas.microsoft.com/office/drawing/2014/main" id="{81D45945-D81B-D9EA-BA48-AADE9608F69C}"/>
              </a:ext>
            </a:extLst>
          </p:cNvPr>
          <p:cNvSpPr txBox="1">
            <a:spLocks/>
          </p:cNvSpPr>
          <p:nvPr/>
        </p:nvSpPr>
        <p:spPr>
          <a:xfrm>
            <a:off x="11296610" y="6217622"/>
            <a:ext cx="731700" cy="524700"/>
          </a:xfrm>
          <a:prstGeom prst="rect">
            <a:avLst/>
          </a:prstGeom>
          <a:noFill/>
          <a:ln>
            <a:noFill/>
          </a:ln>
        </p:spPr>
        <p:txBody>
          <a:bodyPr spcFirstLastPara="1" wrap="square" lIns="121900" tIns="121900" rIns="121900" bIns="121900" anchor="ctr" anchorCtr="0">
            <a:normAutofit fontScale="70000" lnSpcReduction="20000"/>
          </a:bodyPr>
          <a:lstStyle>
            <a:defPPr marR="0" lvl="0" algn="l" rtl="0">
              <a:lnSpc>
                <a:spcPct val="100000"/>
              </a:lnSpc>
              <a:spcBef>
                <a:spcPts val="0"/>
              </a:spcBef>
              <a:spcAft>
                <a:spcPts val="0"/>
              </a:spcAft>
            </a:defPPr>
            <a:lvl1pPr algn="r">
              <a:buNone/>
              <a:defRPr sz="3200" b="1"/>
            </a:lvl1pPr>
            <a:lvl2pPr algn="r">
              <a:buNone/>
              <a:defRPr sz="1300">
                <a:solidFill>
                  <a:schemeClr val="dk2"/>
                </a:solidFill>
              </a:defRPr>
            </a:lvl2pPr>
            <a:lvl3pPr algn="r">
              <a:buNone/>
              <a:defRPr sz="1300">
                <a:solidFill>
                  <a:schemeClr val="dk2"/>
                </a:solidFill>
              </a:defRPr>
            </a:lvl3pPr>
            <a:lvl4pPr algn="r">
              <a:buNone/>
              <a:defRPr sz="1300">
                <a:solidFill>
                  <a:schemeClr val="dk2"/>
                </a:solidFill>
              </a:defRPr>
            </a:lvl4pPr>
            <a:lvl5pPr algn="r">
              <a:buNone/>
              <a:defRPr sz="1300">
                <a:solidFill>
                  <a:schemeClr val="dk2"/>
                </a:solidFill>
              </a:defRPr>
            </a:lvl5pPr>
            <a:lvl6pPr algn="r">
              <a:buNone/>
              <a:defRPr sz="1300">
                <a:solidFill>
                  <a:schemeClr val="dk2"/>
                </a:solidFill>
              </a:defRPr>
            </a:lvl6pPr>
            <a:lvl7pPr algn="r">
              <a:buNone/>
              <a:defRPr sz="1300">
                <a:solidFill>
                  <a:schemeClr val="dk2"/>
                </a:solidFill>
              </a:defRPr>
            </a:lvl7pPr>
            <a:lvl8pPr algn="r">
              <a:buNone/>
              <a:defRPr sz="1300">
                <a:solidFill>
                  <a:schemeClr val="dk2"/>
                </a:solidFill>
              </a:defRPr>
            </a:lvl8pPr>
            <a:lvl9pPr algn="r">
              <a:buNone/>
              <a:defRPr sz="1300">
                <a:solidFill>
                  <a:schemeClr val="dk2"/>
                </a:solidFill>
              </a:defRPr>
            </a:lvl9pPr>
          </a:lstStyle>
          <a:p>
            <a:fld id="{00000000-1234-1234-1234-123412341234}" type="slidenum">
              <a:rPr lang="en" smtClean="0"/>
              <a:pPr/>
              <a:t>11</a:t>
            </a:fld>
            <a:endParaRPr lang="en" dirty="0"/>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pic>
        <p:nvPicPr>
          <p:cNvPr id="3" name="Hình ảnh 2" descr="Ảnh có chứa phim hoạt hình, ảnh chụp màn hình, Hoạt hình, tác phẩm nghệ thuật&#10;&#10;Mô tả được tạo tự động">
            <a:extLst>
              <a:ext uri="{FF2B5EF4-FFF2-40B4-BE49-F238E27FC236}">
                <a16:creationId xmlns:a16="http://schemas.microsoft.com/office/drawing/2014/main" id="{9D5B3281-E687-7094-B47B-D20C9E528460}"/>
              </a:ext>
            </a:extLst>
          </p:cNvPr>
          <p:cNvPicPr>
            <a:picLocks noChangeAspect="1"/>
          </p:cNvPicPr>
          <p:nvPr/>
        </p:nvPicPr>
        <p:blipFill>
          <a:blip r:embed="rId3"/>
          <a:srcRect l="20726" t="3218" r="10484"/>
          <a:stretch/>
        </p:blipFill>
        <p:spPr>
          <a:xfrm>
            <a:off x="2882779" y="-15270"/>
            <a:ext cx="9309221" cy="6858000"/>
          </a:xfrm>
          <a:prstGeom prst="rect">
            <a:avLst/>
          </a:prstGeom>
        </p:spPr>
      </p:pic>
      <p:grpSp>
        <p:nvGrpSpPr>
          <p:cNvPr id="969" name="Google Shape;969;p35"/>
          <p:cNvGrpSpPr/>
          <p:nvPr/>
        </p:nvGrpSpPr>
        <p:grpSpPr>
          <a:xfrm>
            <a:off x="-5578" y="-28073"/>
            <a:ext cx="4249141" cy="6915668"/>
            <a:chOff x="-5578" y="-28073"/>
            <a:chExt cx="4249141" cy="6915668"/>
          </a:xfrm>
        </p:grpSpPr>
        <p:sp>
          <p:nvSpPr>
            <p:cNvPr id="970" name="Google Shape;970;p35"/>
            <p:cNvSpPr/>
            <p:nvPr/>
          </p:nvSpPr>
          <p:spPr>
            <a:xfrm flipH="1">
              <a:off x="4232687" y="-26535"/>
              <a:ext cx="6396" cy="6914131"/>
            </a:xfrm>
            <a:custGeom>
              <a:avLst/>
              <a:gdLst/>
              <a:ahLst/>
              <a:cxnLst/>
              <a:rect l="l" t="t" r="r" b="b"/>
              <a:pathLst>
                <a:path w="4048" h="4376032" extrusionOk="0">
                  <a:moveTo>
                    <a:pt x="4048" y="0"/>
                  </a:moveTo>
                  <a:lnTo>
                    <a:pt x="0" y="4376032"/>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71" name="Google Shape;971;p35"/>
            <p:cNvSpPr/>
            <p:nvPr/>
          </p:nvSpPr>
          <p:spPr>
            <a:xfrm flipH="1">
              <a:off x="-5578" y="512950"/>
              <a:ext cx="4248329" cy="7889"/>
            </a:xfrm>
            <a:custGeom>
              <a:avLst/>
              <a:gdLst/>
              <a:ahLst/>
              <a:cxnLst/>
              <a:rect l="l" t="t" r="r" b="b"/>
              <a:pathLst>
                <a:path w="4036417" h="4993" extrusionOk="0">
                  <a:moveTo>
                    <a:pt x="4036418" y="4994"/>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72" name="Google Shape;972;p35"/>
            <p:cNvSpPr/>
            <p:nvPr/>
          </p:nvSpPr>
          <p:spPr>
            <a:xfrm flipH="1">
              <a:off x="2114777" y="-26535"/>
              <a:ext cx="6396" cy="6914131"/>
            </a:xfrm>
            <a:custGeom>
              <a:avLst/>
              <a:gdLst/>
              <a:ahLst/>
              <a:cxnLst/>
              <a:rect l="l" t="t" r="r" b="b"/>
              <a:pathLst>
                <a:path w="4048" h="4376032" extrusionOk="0">
                  <a:moveTo>
                    <a:pt x="4048" y="0"/>
                  </a:moveTo>
                  <a:lnTo>
                    <a:pt x="0" y="4376032"/>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73" name="Google Shape;973;p35"/>
            <p:cNvSpPr/>
            <p:nvPr/>
          </p:nvSpPr>
          <p:spPr>
            <a:xfrm flipH="1">
              <a:off x="-5324" y="2630846"/>
              <a:ext cx="4248359" cy="7886"/>
            </a:xfrm>
            <a:custGeom>
              <a:avLst/>
              <a:gdLst/>
              <a:ahLst/>
              <a:cxnLst/>
              <a:rect l="l" t="t" r="r" b="b"/>
              <a:pathLst>
                <a:path w="4036446" h="4991" extrusionOk="0">
                  <a:moveTo>
                    <a:pt x="4036446" y="4991"/>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74" name="Google Shape;974;p35"/>
            <p:cNvSpPr/>
            <p:nvPr/>
          </p:nvSpPr>
          <p:spPr>
            <a:xfrm flipH="1">
              <a:off x="-3099" y="-26535"/>
              <a:ext cx="6396" cy="6914131"/>
            </a:xfrm>
            <a:custGeom>
              <a:avLst/>
              <a:gdLst/>
              <a:ahLst/>
              <a:cxnLst/>
              <a:rect l="l" t="t" r="r" b="b"/>
              <a:pathLst>
                <a:path w="4048" h="4376032" extrusionOk="0">
                  <a:moveTo>
                    <a:pt x="4048" y="0"/>
                  </a:moveTo>
                  <a:lnTo>
                    <a:pt x="0" y="4376032"/>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75" name="Google Shape;975;p35"/>
            <p:cNvSpPr/>
            <p:nvPr/>
          </p:nvSpPr>
          <p:spPr>
            <a:xfrm flipH="1">
              <a:off x="-5025" y="4748737"/>
              <a:ext cx="4248342" cy="7892"/>
            </a:xfrm>
            <a:custGeom>
              <a:avLst/>
              <a:gdLst/>
              <a:ahLst/>
              <a:cxnLst/>
              <a:rect l="l" t="t" r="r" b="b"/>
              <a:pathLst>
                <a:path w="4036429" h="4995" extrusionOk="0">
                  <a:moveTo>
                    <a:pt x="4036430" y="4995"/>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76" name="Google Shape;976;p35"/>
            <p:cNvSpPr/>
            <p:nvPr/>
          </p:nvSpPr>
          <p:spPr>
            <a:xfrm flipH="1">
              <a:off x="3173749" y="-26535"/>
              <a:ext cx="6396" cy="6914131"/>
            </a:xfrm>
            <a:custGeom>
              <a:avLst/>
              <a:gdLst/>
              <a:ahLst/>
              <a:cxnLst/>
              <a:rect l="l" t="t" r="r" b="b"/>
              <a:pathLst>
                <a:path w="4048" h="4376032" extrusionOk="0">
                  <a:moveTo>
                    <a:pt x="4048" y="0"/>
                  </a:moveTo>
                  <a:lnTo>
                    <a:pt x="0" y="4376032"/>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77" name="Google Shape;977;p35"/>
            <p:cNvSpPr/>
            <p:nvPr/>
          </p:nvSpPr>
          <p:spPr>
            <a:xfrm flipH="1">
              <a:off x="-5452" y="1571895"/>
              <a:ext cx="4248343" cy="7892"/>
            </a:xfrm>
            <a:custGeom>
              <a:avLst/>
              <a:gdLst/>
              <a:ahLst/>
              <a:cxnLst/>
              <a:rect l="l" t="t" r="r" b="b"/>
              <a:pathLst>
                <a:path w="4036430" h="4995" extrusionOk="0">
                  <a:moveTo>
                    <a:pt x="4036430" y="4995"/>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78" name="Google Shape;978;p35"/>
            <p:cNvSpPr/>
            <p:nvPr/>
          </p:nvSpPr>
          <p:spPr>
            <a:xfrm flipH="1">
              <a:off x="1055871" y="-26535"/>
              <a:ext cx="6396" cy="6914131"/>
            </a:xfrm>
            <a:custGeom>
              <a:avLst/>
              <a:gdLst/>
              <a:ahLst/>
              <a:cxnLst/>
              <a:rect l="l" t="t" r="r" b="b"/>
              <a:pathLst>
                <a:path w="4048" h="4376032" extrusionOk="0">
                  <a:moveTo>
                    <a:pt x="4048" y="0"/>
                  </a:moveTo>
                  <a:lnTo>
                    <a:pt x="0" y="4376032"/>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79" name="Google Shape;979;p35"/>
            <p:cNvSpPr/>
            <p:nvPr/>
          </p:nvSpPr>
          <p:spPr>
            <a:xfrm flipH="1">
              <a:off x="-5153" y="3689791"/>
              <a:ext cx="4248329" cy="7892"/>
            </a:xfrm>
            <a:custGeom>
              <a:avLst/>
              <a:gdLst/>
              <a:ahLst/>
              <a:cxnLst/>
              <a:rect l="l" t="t" r="r" b="b"/>
              <a:pathLst>
                <a:path w="4036417" h="4995" extrusionOk="0">
                  <a:moveTo>
                    <a:pt x="4036418" y="4995"/>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80" name="Google Shape;980;p35"/>
            <p:cNvSpPr/>
            <p:nvPr/>
          </p:nvSpPr>
          <p:spPr>
            <a:xfrm flipH="1">
              <a:off x="-4899" y="5807688"/>
              <a:ext cx="4248355" cy="7886"/>
            </a:xfrm>
            <a:custGeom>
              <a:avLst/>
              <a:gdLst/>
              <a:ahLst/>
              <a:cxnLst/>
              <a:rect l="l" t="t" r="r" b="b"/>
              <a:pathLst>
                <a:path w="4036442" h="4991" extrusionOk="0">
                  <a:moveTo>
                    <a:pt x="4036442" y="4991"/>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81" name="Google Shape;981;p35"/>
            <p:cNvSpPr/>
            <p:nvPr/>
          </p:nvSpPr>
          <p:spPr>
            <a:xfrm flipH="1">
              <a:off x="3703233" y="-26535"/>
              <a:ext cx="6396" cy="6914131"/>
            </a:xfrm>
            <a:custGeom>
              <a:avLst/>
              <a:gdLst/>
              <a:ahLst/>
              <a:cxnLst/>
              <a:rect l="l" t="t" r="r" b="b"/>
              <a:pathLst>
                <a:path w="4048" h="4376032" extrusionOk="0">
                  <a:moveTo>
                    <a:pt x="4048" y="0"/>
                  </a:moveTo>
                  <a:lnTo>
                    <a:pt x="0" y="4376032"/>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82" name="Google Shape;982;p35"/>
            <p:cNvSpPr/>
            <p:nvPr/>
          </p:nvSpPr>
          <p:spPr>
            <a:xfrm flipH="1">
              <a:off x="-5536" y="1042422"/>
              <a:ext cx="4248358" cy="7892"/>
            </a:xfrm>
            <a:custGeom>
              <a:avLst/>
              <a:gdLst/>
              <a:ahLst/>
              <a:cxnLst/>
              <a:rect l="l" t="t" r="r" b="b"/>
              <a:pathLst>
                <a:path w="4036445" h="4995" extrusionOk="0">
                  <a:moveTo>
                    <a:pt x="4036446" y="4995"/>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83" name="Google Shape;983;p35"/>
            <p:cNvSpPr/>
            <p:nvPr/>
          </p:nvSpPr>
          <p:spPr>
            <a:xfrm flipH="1">
              <a:off x="1585293" y="-26535"/>
              <a:ext cx="6396" cy="6914131"/>
            </a:xfrm>
            <a:custGeom>
              <a:avLst/>
              <a:gdLst/>
              <a:ahLst/>
              <a:cxnLst/>
              <a:rect l="l" t="t" r="r" b="b"/>
              <a:pathLst>
                <a:path w="4048" h="4376032" extrusionOk="0">
                  <a:moveTo>
                    <a:pt x="4048" y="0"/>
                  </a:moveTo>
                  <a:lnTo>
                    <a:pt x="0" y="4376032"/>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84" name="Google Shape;984;p35"/>
            <p:cNvSpPr/>
            <p:nvPr/>
          </p:nvSpPr>
          <p:spPr>
            <a:xfrm flipH="1">
              <a:off x="-5238" y="3160319"/>
              <a:ext cx="4248343" cy="7892"/>
            </a:xfrm>
            <a:custGeom>
              <a:avLst/>
              <a:gdLst/>
              <a:ahLst/>
              <a:cxnLst/>
              <a:rect l="l" t="t" r="r" b="b"/>
              <a:pathLst>
                <a:path w="4036430" h="4995" extrusionOk="0">
                  <a:moveTo>
                    <a:pt x="4036430" y="4995"/>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85" name="Google Shape;985;p35"/>
            <p:cNvSpPr/>
            <p:nvPr/>
          </p:nvSpPr>
          <p:spPr>
            <a:xfrm flipH="1">
              <a:off x="-4983" y="5278215"/>
              <a:ext cx="4248368" cy="7886"/>
            </a:xfrm>
            <a:custGeom>
              <a:avLst/>
              <a:gdLst/>
              <a:ahLst/>
              <a:cxnLst/>
              <a:rect l="l" t="t" r="r" b="b"/>
              <a:pathLst>
                <a:path w="4036454" h="4991" extrusionOk="0">
                  <a:moveTo>
                    <a:pt x="4036455" y="4991"/>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86" name="Google Shape;986;p35"/>
            <p:cNvSpPr/>
            <p:nvPr/>
          </p:nvSpPr>
          <p:spPr>
            <a:xfrm flipH="1">
              <a:off x="2644263" y="-26535"/>
              <a:ext cx="6396" cy="6914131"/>
            </a:xfrm>
            <a:custGeom>
              <a:avLst/>
              <a:gdLst/>
              <a:ahLst/>
              <a:cxnLst/>
              <a:rect l="l" t="t" r="r" b="b"/>
              <a:pathLst>
                <a:path w="4048" h="4376032" extrusionOk="0">
                  <a:moveTo>
                    <a:pt x="4048" y="0"/>
                  </a:moveTo>
                  <a:lnTo>
                    <a:pt x="0" y="4376032"/>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87" name="Google Shape;987;p35"/>
            <p:cNvSpPr/>
            <p:nvPr/>
          </p:nvSpPr>
          <p:spPr>
            <a:xfrm flipH="1">
              <a:off x="-5366" y="2101374"/>
              <a:ext cx="4248329" cy="7886"/>
            </a:xfrm>
            <a:custGeom>
              <a:avLst/>
              <a:gdLst/>
              <a:ahLst/>
              <a:cxnLst/>
              <a:rect l="l" t="t" r="r" b="b"/>
              <a:pathLst>
                <a:path w="4036417" h="4991" extrusionOk="0">
                  <a:moveTo>
                    <a:pt x="4036418" y="4991"/>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88" name="Google Shape;988;p35"/>
            <p:cNvSpPr/>
            <p:nvPr/>
          </p:nvSpPr>
          <p:spPr>
            <a:xfrm flipH="1">
              <a:off x="526387" y="-26535"/>
              <a:ext cx="6396" cy="6914131"/>
            </a:xfrm>
            <a:custGeom>
              <a:avLst/>
              <a:gdLst/>
              <a:ahLst/>
              <a:cxnLst/>
              <a:rect l="l" t="t" r="r" b="b"/>
              <a:pathLst>
                <a:path w="4048" h="4376032" extrusionOk="0">
                  <a:moveTo>
                    <a:pt x="4048" y="0"/>
                  </a:moveTo>
                  <a:lnTo>
                    <a:pt x="0" y="4376032"/>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89" name="Google Shape;989;p35"/>
            <p:cNvSpPr/>
            <p:nvPr/>
          </p:nvSpPr>
          <p:spPr>
            <a:xfrm flipH="1">
              <a:off x="-5110" y="4219264"/>
              <a:ext cx="4248354" cy="7892"/>
            </a:xfrm>
            <a:custGeom>
              <a:avLst/>
              <a:gdLst/>
              <a:ahLst/>
              <a:cxnLst/>
              <a:rect l="l" t="t" r="r" b="b"/>
              <a:pathLst>
                <a:path w="4036441" h="4995" extrusionOk="0">
                  <a:moveTo>
                    <a:pt x="4036442" y="4995"/>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90" name="Google Shape;990;p35"/>
            <p:cNvSpPr/>
            <p:nvPr/>
          </p:nvSpPr>
          <p:spPr>
            <a:xfrm flipH="1">
              <a:off x="-4813" y="6337161"/>
              <a:ext cx="4248338" cy="7892"/>
            </a:xfrm>
            <a:custGeom>
              <a:avLst/>
              <a:gdLst/>
              <a:ahLst/>
              <a:cxnLst/>
              <a:rect l="l" t="t" r="r" b="b"/>
              <a:pathLst>
                <a:path w="4036426" h="4995" extrusionOk="0">
                  <a:moveTo>
                    <a:pt x="4036426" y="4995"/>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91" name="Google Shape;991;p35"/>
            <p:cNvSpPr/>
            <p:nvPr/>
          </p:nvSpPr>
          <p:spPr>
            <a:xfrm rot="-5400000" flipH="1">
              <a:off x="-1153" y="4228620"/>
              <a:ext cx="1589700" cy="528900"/>
            </a:xfrm>
            <a:prstGeom prst="roundRect">
              <a:avLst>
                <a:gd name="adj" fmla="val 50000"/>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992" name="Google Shape;992;p35"/>
            <p:cNvSpPr/>
            <p:nvPr/>
          </p:nvSpPr>
          <p:spPr>
            <a:xfrm flipH="1">
              <a:off x="531335" y="520838"/>
              <a:ext cx="1589700" cy="530400"/>
            </a:xfrm>
            <a:prstGeom prst="roundRect">
              <a:avLst>
                <a:gd name="adj" fmla="val 50000"/>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993" name="Google Shape;993;p35"/>
            <p:cNvSpPr/>
            <p:nvPr/>
          </p:nvSpPr>
          <p:spPr>
            <a:xfrm rot="-5400000" flipH="1">
              <a:off x="263125" y="789043"/>
              <a:ext cx="1066800" cy="530400"/>
            </a:xfrm>
            <a:prstGeom prst="roundRect">
              <a:avLst>
                <a:gd name="adj" fmla="val 50000"/>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994" name="Google Shape;994;p35"/>
            <p:cNvSpPr/>
            <p:nvPr/>
          </p:nvSpPr>
          <p:spPr>
            <a:xfrm rot="10800000" flipH="1">
              <a:off x="528460" y="518044"/>
              <a:ext cx="530494" cy="530288"/>
            </a:xfrm>
            <a:custGeom>
              <a:avLst/>
              <a:gdLst/>
              <a:ahLst/>
              <a:cxnLst/>
              <a:rect l="l" t="t" r="r" b="b"/>
              <a:pathLst>
                <a:path w="335225" h="337763" extrusionOk="0">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95" name="Google Shape;995;p35"/>
            <p:cNvSpPr/>
            <p:nvPr/>
          </p:nvSpPr>
          <p:spPr>
            <a:xfrm rot="10800000" flipH="1">
              <a:off x="2644257" y="-14555"/>
              <a:ext cx="1589700" cy="528900"/>
            </a:xfrm>
            <a:prstGeom prst="roundRect">
              <a:avLst>
                <a:gd name="adj" fmla="val 50000"/>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996" name="Google Shape;996;p35"/>
            <p:cNvSpPr/>
            <p:nvPr/>
          </p:nvSpPr>
          <p:spPr>
            <a:xfrm rot="-5400000" flipH="1">
              <a:off x="3167847" y="520470"/>
              <a:ext cx="1589700" cy="528900"/>
            </a:xfrm>
            <a:prstGeom prst="roundRect">
              <a:avLst>
                <a:gd name="adj" fmla="val 50000"/>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997" name="Google Shape;997;p35"/>
            <p:cNvSpPr/>
            <p:nvPr/>
          </p:nvSpPr>
          <p:spPr>
            <a:xfrm rot="10800000">
              <a:off x="3697442" y="-15253"/>
              <a:ext cx="530494" cy="530288"/>
            </a:xfrm>
            <a:custGeom>
              <a:avLst/>
              <a:gdLst/>
              <a:ahLst/>
              <a:cxnLst/>
              <a:rect l="l" t="t" r="r" b="b"/>
              <a:pathLst>
                <a:path w="335225" h="337763" extrusionOk="0">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98" name="Google Shape;998;p35"/>
            <p:cNvSpPr/>
            <p:nvPr/>
          </p:nvSpPr>
          <p:spPr>
            <a:xfrm flipH="1">
              <a:off x="3698360" y="5813213"/>
              <a:ext cx="530400" cy="530400"/>
            </a:xfrm>
            <a:prstGeom prst="ellipse">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999" name="Google Shape;999;p35"/>
            <p:cNvSpPr/>
            <p:nvPr/>
          </p:nvSpPr>
          <p:spPr>
            <a:xfrm flipH="1">
              <a:off x="2645313" y="5819824"/>
              <a:ext cx="528900" cy="1061400"/>
            </a:xfrm>
            <a:prstGeom prst="round2SameRect">
              <a:avLst>
                <a:gd name="adj1" fmla="val 50000"/>
                <a:gd name="adj2" fmla="val 0"/>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000" name="Google Shape;1000;p35"/>
            <p:cNvSpPr/>
            <p:nvPr/>
          </p:nvSpPr>
          <p:spPr>
            <a:xfrm flipH="1">
              <a:off x="1587175" y="5283830"/>
              <a:ext cx="528900" cy="1583700"/>
            </a:xfrm>
            <a:prstGeom prst="round2SameRect">
              <a:avLst>
                <a:gd name="adj1" fmla="val 50000"/>
                <a:gd name="adj2" fmla="val 0"/>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001" name="Google Shape;1001;p35"/>
            <p:cNvSpPr/>
            <p:nvPr/>
          </p:nvSpPr>
          <p:spPr>
            <a:xfrm flipH="1">
              <a:off x="529235" y="5815313"/>
              <a:ext cx="528900" cy="1061400"/>
            </a:xfrm>
            <a:prstGeom prst="round2SameRect">
              <a:avLst>
                <a:gd name="adj1" fmla="val 50000"/>
                <a:gd name="adj2" fmla="val 0"/>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002" name="Google Shape;1002;p35"/>
            <p:cNvSpPr/>
            <p:nvPr/>
          </p:nvSpPr>
          <p:spPr>
            <a:xfrm rot="5400000" flipH="1">
              <a:off x="262985" y="5549063"/>
              <a:ext cx="528900" cy="1061400"/>
            </a:xfrm>
            <a:prstGeom prst="round2SameRect">
              <a:avLst>
                <a:gd name="adj1" fmla="val 50000"/>
                <a:gd name="adj2" fmla="val 0"/>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003" name="Google Shape;1003;p35"/>
            <p:cNvSpPr/>
            <p:nvPr/>
          </p:nvSpPr>
          <p:spPr>
            <a:xfrm rot="10800000">
              <a:off x="527642" y="5815322"/>
              <a:ext cx="530494" cy="530288"/>
            </a:xfrm>
            <a:custGeom>
              <a:avLst/>
              <a:gdLst/>
              <a:ahLst/>
              <a:cxnLst/>
              <a:rect l="l" t="t" r="r" b="b"/>
              <a:pathLst>
                <a:path w="335225" h="337763" extrusionOk="0">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04" name="Google Shape;1004;p35"/>
            <p:cNvSpPr/>
            <p:nvPr/>
          </p:nvSpPr>
          <p:spPr>
            <a:xfrm flipH="1">
              <a:off x="2647010" y="1042650"/>
              <a:ext cx="530400" cy="530400"/>
            </a:xfrm>
            <a:prstGeom prst="ellipse">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005" name="Google Shape;1005;p35"/>
            <p:cNvSpPr/>
            <p:nvPr/>
          </p:nvSpPr>
          <p:spPr>
            <a:xfrm flipH="1">
              <a:off x="2460" y="2103850"/>
              <a:ext cx="530400" cy="530400"/>
            </a:xfrm>
            <a:prstGeom prst="ellipse">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006" name="Google Shape;1006;p35"/>
            <p:cNvSpPr/>
            <p:nvPr/>
          </p:nvSpPr>
          <p:spPr>
            <a:xfrm flipH="1">
              <a:off x="4232724" y="-28073"/>
              <a:ext cx="6396" cy="6914131"/>
            </a:xfrm>
            <a:custGeom>
              <a:avLst/>
              <a:gdLst/>
              <a:ahLst/>
              <a:cxnLst/>
              <a:rect l="l" t="t" r="r" b="b"/>
              <a:pathLst>
                <a:path w="4048" h="4376032" extrusionOk="0">
                  <a:moveTo>
                    <a:pt x="4048" y="0"/>
                  </a:moveTo>
                  <a:lnTo>
                    <a:pt x="0" y="4376032"/>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07" name="Google Shape;1007;p35"/>
            <p:cNvSpPr/>
            <p:nvPr/>
          </p:nvSpPr>
          <p:spPr>
            <a:xfrm flipH="1">
              <a:off x="-5541" y="511413"/>
              <a:ext cx="4248329" cy="7889"/>
            </a:xfrm>
            <a:custGeom>
              <a:avLst/>
              <a:gdLst/>
              <a:ahLst/>
              <a:cxnLst/>
              <a:rect l="l" t="t" r="r" b="b"/>
              <a:pathLst>
                <a:path w="4036417" h="4993" extrusionOk="0">
                  <a:moveTo>
                    <a:pt x="4036418" y="4994"/>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08" name="Google Shape;1008;p35"/>
            <p:cNvSpPr/>
            <p:nvPr/>
          </p:nvSpPr>
          <p:spPr>
            <a:xfrm flipH="1">
              <a:off x="2114815" y="-28073"/>
              <a:ext cx="6396" cy="6914131"/>
            </a:xfrm>
            <a:custGeom>
              <a:avLst/>
              <a:gdLst/>
              <a:ahLst/>
              <a:cxnLst/>
              <a:rect l="l" t="t" r="r" b="b"/>
              <a:pathLst>
                <a:path w="4048" h="4376032" extrusionOk="0">
                  <a:moveTo>
                    <a:pt x="4048" y="0"/>
                  </a:moveTo>
                  <a:lnTo>
                    <a:pt x="0" y="4376032"/>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09" name="Google Shape;1009;p35"/>
            <p:cNvSpPr/>
            <p:nvPr/>
          </p:nvSpPr>
          <p:spPr>
            <a:xfrm flipH="1">
              <a:off x="-5286" y="2629308"/>
              <a:ext cx="4248359" cy="7886"/>
            </a:xfrm>
            <a:custGeom>
              <a:avLst/>
              <a:gdLst/>
              <a:ahLst/>
              <a:cxnLst/>
              <a:rect l="l" t="t" r="r" b="b"/>
              <a:pathLst>
                <a:path w="4036446" h="4991" extrusionOk="0">
                  <a:moveTo>
                    <a:pt x="4036446" y="4991"/>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10" name="Google Shape;1010;p35"/>
            <p:cNvSpPr/>
            <p:nvPr/>
          </p:nvSpPr>
          <p:spPr>
            <a:xfrm flipH="1">
              <a:off x="-3061" y="-28073"/>
              <a:ext cx="6396" cy="6914131"/>
            </a:xfrm>
            <a:custGeom>
              <a:avLst/>
              <a:gdLst/>
              <a:ahLst/>
              <a:cxnLst/>
              <a:rect l="l" t="t" r="r" b="b"/>
              <a:pathLst>
                <a:path w="4048" h="4376032" extrusionOk="0">
                  <a:moveTo>
                    <a:pt x="4048" y="0"/>
                  </a:moveTo>
                  <a:lnTo>
                    <a:pt x="0" y="4376032"/>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11" name="Google Shape;1011;p35"/>
            <p:cNvSpPr/>
            <p:nvPr/>
          </p:nvSpPr>
          <p:spPr>
            <a:xfrm flipH="1">
              <a:off x="-4987" y="4747200"/>
              <a:ext cx="4248342" cy="7892"/>
            </a:xfrm>
            <a:custGeom>
              <a:avLst/>
              <a:gdLst/>
              <a:ahLst/>
              <a:cxnLst/>
              <a:rect l="l" t="t" r="r" b="b"/>
              <a:pathLst>
                <a:path w="4036429" h="4995" extrusionOk="0">
                  <a:moveTo>
                    <a:pt x="4036430" y="4995"/>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12" name="Google Shape;1012;p35"/>
            <p:cNvSpPr/>
            <p:nvPr/>
          </p:nvSpPr>
          <p:spPr>
            <a:xfrm flipH="1">
              <a:off x="3173786" y="-28073"/>
              <a:ext cx="6396" cy="6914131"/>
            </a:xfrm>
            <a:custGeom>
              <a:avLst/>
              <a:gdLst/>
              <a:ahLst/>
              <a:cxnLst/>
              <a:rect l="l" t="t" r="r" b="b"/>
              <a:pathLst>
                <a:path w="4048" h="4376032" extrusionOk="0">
                  <a:moveTo>
                    <a:pt x="4048" y="0"/>
                  </a:moveTo>
                  <a:lnTo>
                    <a:pt x="0" y="4376032"/>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13" name="Google Shape;1013;p35"/>
            <p:cNvSpPr/>
            <p:nvPr/>
          </p:nvSpPr>
          <p:spPr>
            <a:xfrm flipH="1">
              <a:off x="-5414" y="1570357"/>
              <a:ext cx="4248343" cy="7892"/>
            </a:xfrm>
            <a:custGeom>
              <a:avLst/>
              <a:gdLst/>
              <a:ahLst/>
              <a:cxnLst/>
              <a:rect l="l" t="t" r="r" b="b"/>
              <a:pathLst>
                <a:path w="4036430" h="4995" extrusionOk="0">
                  <a:moveTo>
                    <a:pt x="4036430" y="4995"/>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14" name="Google Shape;1014;p35"/>
            <p:cNvSpPr/>
            <p:nvPr/>
          </p:nvSpPr>
          <p:spPr>
            <a:xfrm flipH="1">
              <a:off x="1055908" y="-28073"/>
              <a:ext cx="6396" cy="6914131"/>
            </a:xfrm>
            <a:custGeom>
              <a:avLst/>
              <a:gdLst/>
              <a:ahLst/>
              <a:cxnLst/>
              <a:rect l="l" t="t" r="r" b="b"/>
              <a:pathLst>
                <a:path w="4048" h="4376032" extrusionOk="0">
                  <a:moveTo>
                    <a:pt x="4048" y="0"/>
                  </a:moveTo>
                  <a:lnTo>
                    <a:pt x="0" y="4376032"/>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15" name="Google Shape;1015;p35"/>
            <p:cNvSpPr/>
            <p:nvPr/>
          </p:nvSpPr>
          <p:spPr>
            <a:xfrm flipH="1">
              <a:off x="-5116" y="3688253"/>
              <a:ext cx="4248329" cy="7892"/>
            </a:xfrm>
            <a:custGeom>
              <a:avLst/>
              <a:gdLst/>
              <a:ahLst/>
              <a:cxnLst/>
              <a:rect l="l" t="t" r="r" b="b"/>
              <a:pathLst>
                <a:path w="4036417" h="4995" extrusionOk="0">
                  <a:moveTo>
                    <a:pt x="4036418" y="4995"/>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16" name="Google Shape;1016;p35"/>
            <p:cNvSpPr/>
            <p:nvPr/>
          </p:nvSpPr>
          <p:spPr>
            <a:xfrm flipH="1">
              <a:off x="-4861" y="5806151"/>
              <a:ext cx="4248355" cy="7886"/>
            </a:xfrm>
            <a:custGeom>
              <a:avLst/>
              <a:gdLst/>
              <a:ahLst/>
              <a:cxnLst/>
              <a:rect l="l" t="t" r="r" b="b"/>
              <a:pathLst>
                <a:path w="4036442" h="4991" extrusionOk="0">
                  <a:moveTo>
                    <a:pt x="4036442" y="4991"/>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17" name="Google Shape;1017;p35"/>
            <p:cNvSpPr/>
            <p:nvPr/>
          </p:nvSpPr>
          <p:spPr>
            <a:xfrm flipH="1">
              <a:off x="3703270" y="-28073"/>
              <a:ext cx="6396" cy="6914131"/>
            </a:xfrm>
            <a:custGeom>
              <a:avLst/>
              <a:gdLst/>
              <a:ahLst/>
              <a:cxnLst/>
              <a:rect l="l" t="t" r="r" b="b"/>
              <a:pathLst>
                <a:path w="4048" h="4376032" extrusionOk="0">
                  <a:moveTo>
                    <a:pt x="4048" y="0"/>
                  </a:moveTo>
                  <a:lnTo>
                    <a:pt x="0" y="4376032"/>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18" name="Google Shape;1018;p35"/>
            <p:cNvSpPr/>
            <p:nvPr/>
          </p:nvSpPr>
          <p:spPr>
            <a:xfrm flipH="1">
              <a:off x="-5499" y="1040884"/>
              <a:ext cx="4248358" cy="7892"/>
            </a:xfrm>
            <a:custGeom>
              <a:avLst/>
              <a:gdLst/>
              <a:ahLst/>
              <a:cxnLst/>
              <a:rect l="l" t="t" r="r" b="b"/>
              <a:pathLst>
                <a:path w="4036445" h="4995" extrusionOk="0">
                  <a:moveTo>
                    <a:pt x="4036446" y="4995"/>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19" name="Google Shape;1019;p35"/>
            <p:cNvSpPr/>
            <p:nvPr/>
          </p:nvSpPr>
          <p:spPr>
            <a:xfrm flipH="1">
              <a:off x="1585331" y="-28073"/>
              <a:ext cx="6396" cy="6914131"/>
            </a:xfrm>
            <a:custGeom>
              <a:avLst/>
              <a:gdLst/>
              <a:ahLst/>
              <a:cxnLst/>
              <a:rect l="l" t="t" r="r" b="b"/>
              <a:pathLst>
                <a:path w="4048" h="4376032" extrusionOk="0">
                  <a:moveTo>
                    <a:pt x="4048" y="0"/>
                  </a:moveTo>
                  <a:lnTo>
                    <a:pt x="0" y="4376032"/>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20" name="Google Shape;1020;p35"/>
            <p:cNvSpPr/>
            <p:nvPr/>
          </p:nvSpPr>
          <p:spPr>
            <a:xfrm flipH="1">
              <a:off x="-5201" y="3158782"/>
              <a:ext cx="4248343" cy="7892"/>
            </a:xfrm>
            <a:custGeom>
              <a:avLst/>
              <a:gdLst/>
              <a:ahLst/>
              <a:cxnLst/>
              <a:rect l="l" t="t" r="r" b="b"/>
              <a:pathLst>
                <a:path w="4036430" h="4995" extrusionOk="0">
                  <a:moveTo>
                    <a:pt x="4036430" y="4995"/>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21" name="Google Shape;1021;p35"/>
            <p:cNvSpPr/>
            <p:nvPr/>
          </p:nvSpPr>
          <p:spPr>
            <a:xfrm flipH="1">
              <a:off x="-4945" y="5276678"/>
              <a:ext cx="4248368" cy="7886"/>
            </a:xfrm>
            <a:custGeom>
              <a:avLst/>
              <a:gdLst/>
              <a:ahLst/>
              <a:cxnLst/>
              <a:rect l="l" t="t" r="r" b="b"/>
              <a:pathLst>
                <a:path w="4036454" h="4991" extrusionOk="0">
                  <a:moveTo>
                    <a:pt x="4036455" y="4991"/>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22" name="Google Shape;1022;p35"/>
            <p:cNvSpPr/>
            <p:nvPr/>
          </p:nvSpPr>
          <p:spPr>
            <a:xfrm flipH="1">
              <a:off x="2644300" y="-28073"/>
              <a:ext cx="6396" cy="6914131"/>
            </a:xfrm>
            <a:custGeom>
              <a:avLst/>
              <a:gdLst/>
              <a:ahLst/>
              <a:cxnLst/>
              <a:rect l="l" t="t" r="r" b="b"/>
              <a:pathLst>
                <a:path w="4048" h="4376032" extrusionOk="0">
                  <a:moveTo>
                    <a:pt x="4048" y="0"/>
                  </a:moveTo>
                  <a:lnTo>
                    <a:pt x="0" y="4376032"/>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23" name="Google Shape;1023;p35"/>
            <p:cNvSpPr/>
            <p:nvPr/>
          </p:nvSpPr>
          <p:spPr>
            <a:xfrm flipH="1">
              <a:off x="-5328" y="2099837"/>
              <a:ext cx="4248329" cy="7886"/>
            </a:xfrm>
            <a:custGeom>
              <a:avLst/>
              <a:gdLst/>
              <a:ahLst/>
              <a:cxnLst/>
              <a:rect l="l" t="t" r="r" b="b"/>
              <a:pathLst>
                <a:path w="4036417" h="4991" extrusionOk="0">
                  <a:moveTo>
                    <a:pt x="4036418" y="4991"/>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24" name="Google Shape;1024;p35"/>
            <p:cNvSpPr/>
            <p:nvPr/>
          </p:nvSpPr>
          <p:spPr>
            <a:xfrm flipH="1">
              <a:off x="526424" y="-28073"/>
              <a:ext cx="6396" cy="6914131"/>
            </a:xfrm>
            <a:custGeom>
              <a:avLst/>
              <a:gdLst/>
              <a:ahLst/>
              <a:cxnLst/>
              <a:rect l="l" t="t" r="r" b="b"/>
              <a:pathLst>
                <a:path w="4048" h="4376032" extrusionOk="0">
                  <a:moveTo>
                    <a:pt x="4048" y="0"/>
                  </a:moveTo>
                  <a:lnTo>
                    <a:pt x="0" y="4376032"/>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25" name="Google Shape;1025;p35"/>
            <p:cNvSpPr/>
            <p:nvPr/>
          </p:nvSpPr>
          <p:spPr>
            <a:xfrm flipH="1">
              <a:off x="-5073" y="4217726"/>
              <a:ext cx="4248354" cy="7892"/>
            </a:xfrm>
            <a:custGeom>
              <a:avLst/>
              <a:gdLst/>
              <a:ahLst/>
              <a:cxnLst/>
              <a:rect l="l" t="t" r="r" b="b"/>
              <a:pathLst>
                <a:path w="4036441" h="4995" extrusionOk="0">
                  <a:moveTo>
                    <a:pt x="4036442" y="4995"/>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26" name="Google Shape;1026;p35"/>
            <p:cNvSpPr/>
            <p:nvPr/>
          </p:nvSpPr>
          <p:spPr>
            <a:xfrm flipH="1">
              <a:off x="-4776" y="6335624"/>
              <a:ext cx="4248338" cy="7892"/>
            </a:xfrm>
            <a:custGeom>
              <a:avLst/>
              <a:gdLst/>
              <a:ahLst/>
              <a:cxnLst/>
              <a:rect l="l" t="t" r="r" b="b"/>
              <a:pathLst>
                <a:path w="4036426" h="4995" extrusionOk="0">
                  <a:moveTo>
                    <a:pt x="4036426" y="4995"/>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1027" name="Google Shape;1027;p35"/>
          <p:cNvSpPr/>
          <p:nvPr/>
        </p:nvSpPr>
        <p:spPr>
          <a:xfrm rot="-5400000" flipH="1">
            <a:off x="-1115" y="4227083"/>
            <a:ext cx="1589700" cy="528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028" name="Google Shape;1028;p35"/>
          <p:cNvSpPr/>
          <p:nvPr/>
        </p:nvSpPr>
        <p:spPr>
          <a:xfrm flipH="1">
            <a:off x="531373" y="519300"/>
            <a:ext cx="1589700" cy="5304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029" name="Google Shape;1029;p35"/>
          <p:cNvSpPr/>
          <p:nvPr/>
        </p:nvSpPr>
        <p:spPr>
          <a:xfrm rot="-5400000" flipH="1">
            <a:off x="263163" y="787505"/>
            <a:ext cx="1066800" cy="5304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030" name="Google Shape;1030;p35"/>
          <p:cNvSpPr/>
          <p:nvPr/>
        </p:nvSpPr>
        <p:spPr>
          <a:xfrm rot="10800000" flipH="1">
            <a:off x="528498" y="516507"/>
            <a:ext cx="530494" cy="530288"/>
          </a:xfrm>
          <a:custGeom>
            <a:avLst/>
            <a:gdLst/>
            <a:ahLst/>
            <a:cxnLst/>
            <a:rect l="l" t="t" r="r" b="b"/>
            <a:pathLst>
              <a:path w="335225" h="337763" extrusionOk="0">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31" name="Google Shape;1031;p35"/>
          <p:cNvSpPr/>
          <p:nvPr/>
        </p:nvSpPr>
        <p:spPr>
          <a:xfrm rot="10800000" flipH="1">
            <a:off x="2644295" y="-16092"/>
            <a:ext cx="1589700" cy="528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032" name="Google Shape;1032;p35"/>
          <p:cNvSpPr/>
          <p:nvPr/>
        </p:nvSpPr>
        <p:spPr>
          <a:xfrm rot="-5400000" flipH="1">
            <a:off x="3167885" y="518933"/>
            <a:ext cx="1589700" cy="528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033" name="Google Shape;1033;p35"/>
          <p:cNvSpPr/>
          <p:nvPr/>
        </p:nvSpPr>
        <p:spPr>
          <a:xfrm rot="10800000">
            <a:off x="3697479" y="-16790"/>
            <a:ext cx="530494" cy="530288"/>
          </a:xfrm>
          <a:custGeom>
            <a:avLst/>
            <a:gdLst/>
            <a:ahLst/>
            <a:cxnLst/>
            <a:rect l="l" t="t" r="r" b="b"/>
            <a:pathLst>
              <a:path w="335225" h="337763" extrusionOk="0">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34" name="Google Shape;1034;p35"/>
          <p:cNvSpPr/>
          <p:nvPr/>
        </p:nvSpPr>
        <p:spPr>
          <a:xfrm flipH="1">
            <a:off x="3698398" y="5811675"/>
            <a:ext cx="530400" cy="530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035" name="Google Shape;1035;p35"/>
          <p:cNvSpPr/>
          <p:nvPr/>
        </p:nvSpPr>
        <p:spPr>
          <a:xfrm flipH="1">
            <a:off x="2645350" y="5818286"/>
            <a:ext cx="528900" cy="10614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036" name="Google Shape;1036;p35"/>
          <p:cNvSpPr/>
          <p:nvPr/>
        </p:nvSpPr>
        <p:spPr>
          <a:xfrm flipH="1">
            <a:off x="1587213" y="5282293"/>
            <a:ext cx="528900" cy="15837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037" name="Google Shape;1037;p35"/>
          <p:cNvSpPr/>
          <p:nvPr/>
        </p:nvSpPr>
        <p:spPr>
          <a:xfrm flipH="1">
            <a:off x="529273" y="5813775"/>
            <a:ext cx="528900" cy="10614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038" name="Google Shape;1038;p35"/>
          <p:cNvSpPr/>
          <p:nvPr/>
        </p:nvSpPr>
        <p:spPr>
          <a:xfrm rot="5400000" flipH="1">
            <a:off x="263023" y="5547525"/>
            <a:ext cx="528900" cy="10614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039" name="Google Shape;1039;p35"/>
          <p:cNvSpPr/>
          <p:nvPr/>
        </p:nvSpPr>
        <p:spPr>
          <a:xfrm rot="10800000">
            <a:off x="527679" y="5813785"/>
            <a:ext cx="530494" cy="530288"/>
          </a:xfrm>
          <a:custGeom>
            <a:avLst/>
            <a:gdLst/>
            <a:ahLst/>
            <a:cxnLst/>
            <a:rect l="l" t="t" r="r" b="b"/>
            <a:pathLst>
              <a:path w="335225" h="337763" extrusionOk="0">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40" name="Google Shape;1040;p35"/>
          <p:cNvSpPr/>
          <p:nvPr/>
        </p:nvSpPr>
        <p:spPr>
          <a:xfrm flipH="1">
            <a:off x="2647048" y="1041113"/>
            <a:ext cx="530400" cy="530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041" name="Google Shape;1041;p35"/>
          <p:cNvSpPr/>
          <p:nvPr/>
        </p:nvSpPr>
        <p:spPr>
          <a:xfrm flipH="1">
            <a:off x="2498" y="2102313"/>
            <a:ext cx="530400" cy="530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2" name="Chỗ dành sẵn cho Số hiệu Bản chiếu 1">
            <a:extLst>
              <a:ext uri="{FF2B5EF4-FFF2-40B4-BE49-F238E27FC236}">
                <a16:creationId xmlns:a16="http://schemas.microsoft.com/office/drawing/2014/main" id="{68793DEC-AAA4-4036-382B-8F8C402D8B0C}"/>
              </a:ext>
            </a:extLst>
          </p:cNvPr>
          <p:cNvSpPr>
            <a:spLocks noGrp="1"/>
          </p:cNvSpPr>
          <p:nvPr>
            <p:ph type="sldNum" idx="12"/>
          </p:nvPr>
        </p:nvSpPr>
        <p:spPr>
          <a:noFill/>
          <a:ln>
            <a:noFill/>
          </a:ln>
        </p:spPr>
        <p:txBody>
          <a:bodyPr spcFirstLastPara="1" wrap="square" lIns="121900" tIns="121900" rIns="121900" bIns="121900" anchor="ctr" anchorCtr="0">
            <a:normAutofit fontScale="70000" lnSpcReduction="20000"/>
          </a:bodyPr>
          <a:lstStyle/>
          <a:p>
            <a:fld id="{00000000-1234-1234-1234-123412341234}" type="slidenum">
              <a:rPr lang="en" sz="3200" b="1" smtClean="0">
                <a:solidFill>
                  <a:srgbClr val="000000"/>
                </a:solidFill>
              </a:rPr>
              <a:pPr/>
              <a:t>12</a:t>
            </a:fld>
            <a:endParaRPr lang="en" sz="3200" b="1" dirty="0">
              <a:solidFill>
                <a:srgbClr val="000000"/>
              </a:solidFill>
            </a:endParaRPr>
          </a:p>
        </p:txBody>
      </p:sp>
      <p:sp>
        <p:nvSpPr>
          <p:cNvPr id="6" name="Google Shape;904;p30">
            <a:extLst>
              <a:ext uri="{FF2B5EF4-FFF2-40B4-BE49-F238E27FC236}">
                <a16:creationId xmlns:a16="http://schemas.microsoft.com/office/drawing/2014/main" id="{2AD97C5C-CD59-7A6F-A3AC-58FCEC3D3552}"/>
              </a:ext>
            </a:extLst>
          </p:cNvPr>
          <p:cNvSpPr txBox="1">
            <a:spLocks/>
          </p:cNvSpPr>
          <p:nvPr/>
        </p:nvSpPr>
        <p:spPr>
          <a:xfrm>
            <a:off x="1290230" y="2087313"/>
            <a:ext cx="2943727" cy="342004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0" indent="0">
              <a:lnSpc>
                <a:spcPct val="80000"/>
              </a:lnSpc>
              <a:buClr>
                <a:schemeClr val="dk1"/>
              </a:buClr>
              <a:buSzPts val="3200"/>
              <a:buFont typeface="Lexend Deca"/>
              <a:buNone/>
              <a:defRPr sz="7000" b="1">
                <a:solidFill>
                  <a:schemeClr val="dk1"/>
                </a:solidFill>
                <a:latin typeface="Lexend Deca"/>
                <a:ea typeface="Lexend Deca"/>
                <a:cs typeface="Lexend Deca"/>
                <a:sym typeface="Lexend Deca"/>
              </a:defRPr>
            </a:lvl1pPr>
            <a:lvl2pPr>
              <a:lnSpc>
                <a:spcPct val="80000"/>
              </a:lnSpc>
              <a:buClr>
                <a:schemeClr val="dk1"/>
              </a:buClr>
              <a:buSzPts val="3200"/>
              <a:buFont typeface="Lexend Deca"/>
              <a:buNone/>
              <a:defRPr sz="3200" b="1">
                <a:solidFill>
                  <a:schemeClr val="dk1"/>
                </a:solidFill>
                <a:latin typeface="Lexend Deca"/>
                <a:ea typeface="Lexend Deca"/>
                <a:cs typeface="Lexend Deca"/>
                <a:sym typeface="Lexend Deca"/>
              </a:defRPr>
            </a:lvl2pPr>
            <a:lvl3pPr>
              <a:lnSpc>
                <a:spcPct val="80000"/>
              </a:lnSpc>
              <a:buClr>
                <a:schemeClr val="dk1"/>
              </a:buClr>
              <a:buSzPts val="3200"/>
              <a:buFont typeface="Lexend Deca"/>
              <a:buNone/>
              <a:defRPr sz="3200" b="1">
                <a:solidFill>
                  <a:schemeClr val="dk1"/>
                </a:solidFill>
                <a:latin typeface="Lexend Deca"/>
                <a:ea typeface="Lexend Deca"/>
                <a:cs typeface="Lexend Deca"/>
                <a:sym typeface="Lexend Deca"/>
              </a:defRPr>
            </a:lvl3pPr>
            <a:lvl4pPr>
              <a:lnSpc>
                <a:spcPct val="80000"/>
              </a:lnSpc>
              <a:buClr>
                <a:schemeClr val="dk1"/>
              </a:buClr>
              <a:buSzPts val="3200"/>
              <a:buFont typeface="Lexend Deca"/>
              <a:buNone/>
              <a:defRPr sz="3200" b="1">
                <a:solidFill>
                  <a:schemeClr val="dk1"/>
                </a:solidFill>
                <a:latin typeface="Lexend Deca"/>
                <a:ea typeface="Lexend Deca"/>
                <a:cs typeface="Lexend Deca"/>
                <a:sym typeface="Lexend Deca"/>
              </a:defRPr>
            </a:lvl4pPr>
            <a:lvl5pPr>
              <a:lnSpc>
                <a:spcPct val="80000"/>
              </a:lnSpc>
              <a:buClr>
                <a:schemeClr val="dk1"/>
              </a:buClr>
              <a:buSzPts val="3200"/>
              <a:buFont typeface="Lexend Deca"/>
              <a:buNone/>
              <a:defRPr sz="3200" b="1">
                <a:solidFill>
                  <a:schemeClr val="dk1"/>
                </a:solidFill>
                <a:latin typeface="Lexend Deca"/>
                <a:ea typeface="Lexend Deca"/>
                <a:cs typeface="Lexend Deca"/>
                <a:sym typeface="Lexend Deca"/>
              </a:defRPr>
            </a:lvl5pPr>
            <a:lvl6pPr>
              <a:lnSpc>
                <a:spcPct val="80000"/>
              </a:lnSpc>
              <a:buClr>
                <a:schemeClr val="dk1"/>
              </a:buClr>
              <a:buSzPts val="3200"/>
              <a:buFont typeface="Lexend Deca"/>
              <a:buNone/>
              <a:defRPr sz="3200" b="1">
                <a:solidFill>
                  <a:schemeClr val="dk1"/>
                </a:solidFill>
                <a:latin typeface="Lexend Deca"/>
                <a:ea typeface="Lexend Deca"/>
                <a:cs typeface="Lexend Deca"/>
                <a:sym typeface="Lexend Deca"/>
              </a:defRPr>
            </a:lvl6pPr>
            <a:lvl7pPr>
              <a:lnSpc>
                <a:spcPct val="80000"/>
              </a:lnSpc>
              <a:buClr>
                <a:schemeClr val="dk1"/>
              </a:buClr>
              <a:buSzPts val="3200"/>
              <a:buFont typeface="Lexend Deca"/>
              <a:buNone/>
              <a:defRPr sz="3200" b="1">
                <a:solidFill>
                  <a:schemeClr val="dk1"/>
                </a:solidFill>
                <a:latin typeface="Lexend Deca"/>
                <a:ea typeface="Lexend Deca"/>
                <a:cs typeface="Lexend Deca"/>
                <a:sym typeface="Lexend Deca"/>
              </a:defRPr>
            </a:lvl7pPr>
            <a:lvl8pPr>
              <a:lnSpc>
                <a:spcPct val="80000"/>
              </a:lnSpc>
              <a:buClr>
                <a:schemeClr val="dk1"/>
              </a:buClr>
              <a:buSzPts val="3200"/>
              <a:buFont typeface="Lexend Deca"/>
              <a:buNone/>
              <a:defRPr sz="3200" b="1">
                <a:solidFill>
                  <a:schemeClr val="dk1"/>
                </a:solidFill>
                <a:latin typeface="Lexend Deca"/>
                <a:ea typeface="Lexend Deca"/>
                <a:cs typeface="Lexend Deca"/>
                <a:sym typeface="Lexend Deca"/>
              </a:defRPr>
            </a:lvl8pPr>
            <a:lvl9pPr>
              <a:lnSpc>
                <a:spcPct val="80000"/>
              </a:lnSpc>
              <a:buClr>
                <a:schemeClr val="dk1"/>
              </a:buClr>
              <a:buSzPts val="3200"/>
              <a:buFont typeface="Lexend Deca"/>
              <a:buNone/>
              <a:defRPr sz="3200" b="1">
                <a:solidFill>
                  <a:schemeClr val="dk1"/>
                </a:solidFill>
                <a:latin typeface="Lexend Deca"/>
                <a:ea typeface="Lexend Deca"/>
                <a:cs typeface="Lexend Deca"/>
                <a:sym typeface="Lexend Deca"/>
              </a:defRPr>
            </a:lvl9pPr>
          </a:lstStyle>
          <a:p>
            <a:pPr algn="r"/>
            <a:r>
              <a:rPr lang="en-US" sz="8000" dirty="0" err="1"/>
              <a:t>Xúc</a:t>
            </a:r>
            <a:r>
              <a:rPr lang="en-US" sz="8000" dirty="0"/>
              <a:t> </a:t>
            </a:r>
            <a:r>
              <a:rPr lang="en-US" sz="8000" dirty="0" err="1"/>
              <a:t>tua</a:t>
            </a:r>
            <a:br>
              <a:rPr lang="en-US" sz="8000" dirty="0"/>
            </a:br>
            <a:r>
              <a:rPr lang="en-US" sz="4800" dirty="0" err="1">
                <a:solidFill>
                  <a:srgbClr val="F25757"/>
                </a:solidFill>
              </a:rPr>
              <a:t>cánh</a:t>
            </a:r>
            <a:r>
              <a:rPr lang="en-US" sz="4800" dirty="0">
                <a:solidFill>
                  <a:srgbClr val="F25757"/>
                </a:solidFill>
              </a:rPr>
              <a:t> </a:t>
            </a:r>
            <a:r>
              <a:rPr lang="en-US" sz="4800" dirty="0" err="1">
                <a:solidFill>
                  <a:srgbClr val="F25757"/>
                </a:solidFill>
              </a:rPr>
              <a:t>tay</a:t>
            </a:r>
            <a:r>
              <a:rPr lang="en-US" sz="4800" dirty="0">
                <a:solidFill>
                  <a:srgbClr val="F25757"/>
                </a:solidFill>
              </a:rPr>
              <a:t> vi </a:t>
            </a:r>
            <a:r>
              <a:rPr lang="en-US" sz="4800" dirty="0" err="1">
                <a:solidFill>
                  <a:srgbClr val="F25757"/>
                </a:solidFill>
              </a:rPr>
              <a:t>mô</a:t>
            </a:r>
            <a:endParaRPr lang="en-US" sz="8000" dirty="0">
              <a:solidFill>
                <a:srgbClr val="F25757"/>
              </a:solidFill>
            </a:endParaRP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09">
          <a:extLst>
            <a:ext uri="{FF2B5EF4-FFF2-40B4-BE49-F238E27FC236}">
              <a16:creationId xmlns:a16="http://schemas.microsoft.com/office/drawing/2014/main" id="{F81F1241-D156-D638-9C1D-68C21A8752F9}"/>
            </a:ext>
          </a:extLst>
        </p:cNvPr>
        <p:cNvGrpSpPr/>
        <p:nvPr/>
      </p:nvGrpSpPr>
      <p:grpSpPr>
        <a:xfrm>
          <a:off x="0" y="0"/>
          <a:ext cx="0" cy="0"/>
          <a:chOff x="0" y="0"/>
          <a:chExt cx="0" cy="0"/>
        </a:xfrm>
      </p:grpSpPr>
      <p:sp>
        <p:nvSpPr>
          <p:cNvPr id="910" name="Google Shape;910;p31">
            <a:extLst>
              <a:ext uri="{FF2B5EF4-FFF2-40B4-BE49-F238E27FC236}">
                <a16:creationId xmlns:a16="http://schemas.microsoft.com/office/drawing/2014/main" id="{EE4EF50B-001D-9C2E-5F95-6FF44AEF7480}"/>
              </a:ext>
            </a:extLst>
          </p:cNvPr>
          <p:cNvSpPr txBox="1">
            <a:spLocks noGrp="1"/>
          </p:cNvSpPr>
          <p:nvPr>
            <p:ph type="title"/>
          </p:nvPr>
        </p:nvSpPr>
        <p:spPr>
          <a:xfrm>
            <a:off x="-669365" y="490953"/>
            <a:ext cx="9317400" cy="872100"/>
          </a:xfrm>
          <a:prstGeom prst="rect">
            <a:avLst/>
          </a:prstGeom>
        </p:spPr>
        <p:txBody>
          <a:bodyPr spcFirstLastPara="1" wrap="square" lIns="121900" tIns="121900" rIns="121900" bIns="121900" anchor="ctr" anchorCtr="0">
            <a:normAutofit/>
          </a:bodyPr>
          <a:lstStyle/>
          <a:p>
            <a:pPr marL="0" lvl="0" indent="0" algn="ctr" rtl="0">
              <a:spcBef>
                <a:spcPts val="0"/>
              </a:spcBef>
              <a:spcAft>
                <a:spcPts val="0"/>
              </a:spcAft>
              <a:buNone/>
            </a:pPr>
            <a:r>
              <a:rPr lang="en" sz="4800" dirty="0"/>
              <a:t>Xúc tu</a:t>
            </a:r>
            <a:endParaRPr dirty="0"/>
          </a:p>
        </p:txBody>
      </p:sp>
      <p:sp>
        <p:nvSpPr>
          <p:cNvPr id="19" name="Hộp Văn bản 18">
            <a:extLst>
              <a:ext uri="{FF2B5EF4-FFF2-40B4-BE49-F238E27FC236}">
                <a16:creationId xmlns:a16="http://schemas.microsoft.com/office/drawing/2014/main" id="{8F5D1BD0-985A-4B4C-5039-3536EE2927CD}"/>
              </a:ext>
            </a:extLst>
          </p:cNvPr>
          <p:cNvSpPr txBox="1"/>
          <p:nvPr/>
        </p:nvSpPr>
        <p:spPr>
          <a:xfrm>
            <a:off x="1022555" y="1174359"/>
            <a:ext cx="5933560" cy="4057201"/>
          </a:xfrm>
          <a:prstGeom prst="rect">
            <a:avLst/>
          </a:prstGeom>
          <a:noFill/>
        </p:spPr>
        <p:txBody>
          <a:bodyPr wrap="square" numCol="1">
            <a:spAutoFit/>
          </a:bodyPr>
          <a:lstStyle/>
          <a:p>
            <a:pPr lvl="0" algn="just" rtl="0">
              <a:lnSpc>
                <a:spcPct val="200000"/>
              </a:lnSpc>
              <a:spcBef>
                <a:spcPts val="300"/>
              </a:spcBef>
              <a:spcAft>
                <a:spcPts val="300"/>
              </a:spcAft>
            </a:pPr>
            <a:r>
              <a:rPr lang="en-US" sz="2500" b="1" dirty="0" err="1">
                <a:solidFill>
                  <a:srgbClr val="F25757"/>
                </a:solidFill>
                <a:latin typeface="Montserrat"/>
                <a:sym typeface="Montserrat"/>
              </a:rPr>
              <a:t>Điều</a:t>
            </a:r>
            <a:r>
              <a:rPr lang="en-US" sz="2500" b="1" dirty="0">
                <a:solidFill>
                  <a:srgbClr val="F25757"/>
                </a:solidFill>
                <a:latin typeface="Montserrat"/>
                <a:sym typeface="Montserrat"/>
              </a:rPr>
              <a:t> </a:t>
            </a:r>
            <a:r>
              <a:rPr lang="en-US" sz="2500" b="1" dirty="0" err="1">
                <a:solidFill>
                  <a:srgbClr val="F25757"/>
                </a:solidFill>
                <a:latin typeface="Montserrat"/>
                <a:sym typeface="Montserrat"/>
              </a:rPr>
              <a:t>hướng</a:t>
            </a:r>
            <a:r>
              <a:rPr lang="en-US" sz="2500" b="1" dirty="0">
                <a:solidFill>
                  <a:srgbClr val="F25757"/>
                </a:solidFill>
                <a:latin typeface="Montserrat"/>
                <a:sym typeface="Montserrat"/>
              </a:rPr>
              <a:t> </a:t>
            </a:r>
            <a:r>
              <a:rPr lang="en-US" sz="2500" b="1" dirty="0" err="1">
                <a:solidFill>
                  <a:srgbClr val="F25757"/>
                </a:solidFill>
                <a:latin typeface="Montserrat"/>
                <a:sym typeface="Montserrat"/>
              </a:rPr>
              <a:t>linh</a:t>
            </a:r>
            <a:r>
              <a:rPr lang="en-US" sz="2500" b="1" dirty="0">
                <a:solidFill>
                  <a:srgbClr val="F25757"/>
                </a:solidFill>
                <a:latin typeface="Montserrat"/>
                <a:sym typeface="Montserrat"/>
              </a:rPr>
              <a:t> </a:t>
            </a:r>
            <a:r>
              <a:rPr lang="en-US" sz="2500" b="1" dirty="0" err="1">
                <a:solidFill>
                  <a:srgbClr val="F25757"/>
                </a:solidFill>
                <a:latin typeface="Montserrat"/>
                <a:sym typeface="Montserrat"/>
              </a:rPr>
              <a:t>hoạt</a:t>
            </a:r>
            <a:r>
              <a:rPr lang="en-US" sz="2500" b="1" dirty="0">
                <a:solidFill>
                  <a:srgbClr val="F25757"/>
                </a:solidFill>
                <a:latin typeface="Montserrat"/>
                <a:sym typeface="Montserrat"/>
              </a:rPr>
              <a:t> </a:t>
            </a:r>
          </a:p>
          <a:p>
            <a:pPr marL="342900" lvl="0" indent="-342900" algn="just" rtl="0">
              <a:lnSpc>
                <a:spcPct val="200000"/>
              </a:lnSpc>
              <a:spcBef>
                <a:spcPts val="300"/>
              </a:spcBef>
              <a:spcAft>
                <a:spcPts val="300"/>
              </a:spcAft>
              <a:buFont typeface="Symbol" panose="05050102010706020507" pitchFamily="18" charset="2"/>
              <a:buChar char="Þ"/>
            </a:pPr>
            <a:r>
              <a:rPr lang="en-US" sz="2500" dirty="0">
                <a:solidFill>
                  <a:schemeClr val="dk2"/>
                </a:solidFill>
                <a:latin typeface="Montserrat"/>
              </a:rPr>
              <a:t>Di </a:t>
            </a:r>
            <a:r>
              <a:rPr lang="en-US" sz="2500" dirty="0" err="1">
                <a:solidFill>
                  <a:schemeClr val="dk2"/>
                </a:solidFill>
                <a:latin typeface="Montserrat"/>
              </a:rPr>
              <a:t>chuyển</a:t>
            </a:r>
            <a:r>
              <a:rPr lang="en-US" sz="2500" dirty="0">
                <a:solidFill>
                  <a:schemeClr val="dk2"/>
                </a:solidFill>
                <a:latin typeface="Montserrat"/>
              </a:rPr>
              <a:t> </a:t>
            </a:r>
            <a:r>
              <a:rPr lang="en-US" sz="2500" dirty="0" err="1">
                <a:solidFill>
                  <a:schemeClr val="dk2"/>
                </a:solidFill>
                <a:latin typeface="Montserrat"/>
              </a:rPr>
              <a:t>chính</a:t>
            </a:r>
            <a:r>
              <a:rPr lang="en-US" sz="2500" dirty="0">
                <a:solidFill>
                  <a:schemeClr val="dk2"/>
                </a:solidFill>
                <a:latin typeface="Montserrat"/>
              </a:rPr>
              <a:t> </a:t>
            </a:r>
            <a:r>
              <a:rPr lang="en-US" sz="2500" dirty="0" err="1">
                <a:solidFill>
                  <a:schemeClr val="dk2"/>
                </a:solidFill>
                <a:latin typeface="Montserrat"/>
              </a:rPr>
              <a:t>xác</a:t>
            </a:r>
            <a:r>
              <a:rPr lang="en-US" sz="2500" dirty="0">
                <a:solidFill>
                  <a:schemeClr val="dk2"/>
                </a:solidFill>
                <a:latin typeface="Montserrat"/>
              </a:rPr>
              <a:t> </a:t>
            </a:r>
            <a:r>
              <a:rPr lang="en-US" sz="2500" dirty="0" err="1">
                <a:solidFill>
                  <a:schemeClr val="dk2"/>
                </a:solidFill>
                <a:latin typeface="Montserrat"/>
              </a:rPr>
              <a:t>đến</a:t>
            </a:r>
            <a:r>
              <a:rPr lang="en-US" sz="2500" dirty="0">
                <a:solidFill>
                  <a:schemeClr val="dk2"/>
                </a:solidFill>
                <a:latin typeface="Montserrat"/>
              </a:rPr>
              <a:t> </a:t>
            </a:r>
            <a:r>
              <a:rPr lang="en-US" sz="2500" dirty="0" err="1">
                <a:solidFill>
                  <a:schemeClr val="dk2"/>
                </a:solidFill>
                <a:latin typeface="Montserrat"/>
              </a:rPr>
              <a:t>vị</a:t>
            </a:r>
            <a:r>
              <a:rPr lang="en-US" sz="2500" dirty="0">
                <a:solidFill>
                  <a:schemeClr val="dk2"/>
                </a:solidFill>
                <a:latin typeface="Montserrat"/>
              </a:rPr>
              <a:t> </a:t>
            </a:r>
            <a:r>
              <a:rPr lang="en-US" sz="2500" dirty="0" err="1">
                <a:solidFill>
                  <a:schemeClr val="dk2"/>
                </a:solidFill>
                <a:latin typeface="Montserrat"/>
              </a:rPr>
              <a:t>trí</a:t>
            </a:r>
            <a:r>
              <a:rPr lang="en-US" sz="2500" dirty="0">
                <a:solidFill>
                  <a:schemeClr val="dk2"/>
                </a:solidFill>
                <a:latin typeface="Montserrat"/>
              </a:rPr>
              <a:t> </a:t>
            </a:r>
            <a:r>
              <a:rPr lang="en-US" sz="2500" dirty="0" err="1">
                <a:solidFill>
                  <a:schemeClr val="dk2"/>
                </a:solidFill>
                <a:latin typeface="Montserrat"/>
              </a:rPr>
              <a:t>cần</a:t>
            </a:r>
            <a:r>
              <a:rPr lang="en-US" sz="2500" dirty="0">
                <a:solidFill>
                  <a:schemeClr val="dk2"/>
                </a:solidFill>
                <a:latin typeface="Montserrat"/>
              </a:rPr>
              <a:t> </a:t>
            </a:r>
            <a:r>
              <a:rPr lang="en-US" sz="2500" dirty="0" err="1">
                <a:solidFill>
                  <a:schemeClr val="dk2"/>
                </a:solidFill>
                <a:latin typeface="Montserrat"/>
              </a:rPr>
              <a:t>cung</a:t>
            </a:r>
            <a:r>
              <a:rPr lang="en-US" sz="2500" dirty="0">
                <a:solidFill>
                  <a:schemeClr val="dk2"/>
                </a:solidFill>
                <a:latin typeface="Montserrat"/>
              </a:rPr>
              <a:t> </a:t>
            </a:r>
            <a:r>
              <a:rPr lang="en-US" sz="2500" dirty="0" err="1">
                <a:solidFill>
                  <a:schemeClr val="dk2"/>
                </a:solidFill>
                <a:latin typeface="Montserrat"/>
              </a:rPr>
              <a:t>cấp</a:t>
            </a:r>
            <a:r>
              <a:rPr lang="en-US" sz="2500" dirty="0">
                <a:solidFill>
                  <a:schemeClr val="dk2"/>
                </a:solidFill>
                <a:latin typeface="Montserrat"/>
              </a:rPr>
              <a:t> </a:t>
            </a:r>
            <a:r>
              <a:rPr lang="en-US" sz="2500" dirty="0" err="1">
                <a:solidFill>
                  <a:schemeClr val="dk2"/>
                </a:solidFill>
                <a:latin typeface="Montserrat"/>
              </a:rPr>
              <a:t>thuốc</a:t>
            </a:r>
            <a:endParaRPr lang="en-US" sz="2500" dirty="0">
              <a:solidFill>
                <a:schemeClr val="dk2"/>
              </a:solidFill>
              <a:latin typeface="Montserrat"/>
            </a:endParaRPr>
          </a:p>
          <a:p>
            <a:pPr algn="just">
              <a:lnSpc>
                <a:spcPct val="200000"/>
              </a:lnSpc>
              <a:spcBef>
                <a:spcPts val="300"/>
              </a:spcBef>
              <a:spcAft>
                <a:spcPts val="300"/>
              </a:spcAft>
            </a:pPr>
            <a:r>
              <a:rPr lang="en-US" sz="2500" b="1" dirty="0">
                <a:solidFill>
                  <a:srgbClr val="F25757"/>
                </a:solidFill>
                <a:latin typeface="Montserrat"/>
              </a:rPr>
              <a:t>Trang </a:t>
            </a:r>
            <a:r>
              <a:rPr lang="en-US" sz="2500" b="1" dirty="0" err="1">
                <a:solidFill>
                  <a:srgbClr val="F25757"/>
                </a:solidFill>
                <a:latin typeface="Montserrat"/>
              </a:rPr>
              <a:t>bị</a:t>
            </a:r>
            <a:r>
              <a:rPr lang="en-US" sz="2500" b="1" dirty="0">
                <a:solidFill>
                  <a:srgbClr val="F25757"/>
                </a:solidFill>
                <a:latin typeface="Montserrat"/>
              </a:rPr>
              <a:t> </a:t>
            </a:r>
            <a:r>
              <a:rPr lang="en-US" sz="2500" b="1" dirty="0" err="1">
                <a:solidFill>
                  <a:srgbClr val="F25757"/>
                </a:solidFill>
                <a:latin typeface="Montserrat"/>
              </a:rPr>
              <a:t>thêm</a:t>
            </a:r>
            <a:r>
              <a:rPr lang="en-US" sz="2500" b="1" dirty="0">
                <a:solidFill>
                  <a:srgbClr val="F25757"/>
                </a:solidFill>
                <a:latin typeface="Montserrat"/>
              </a:rPr>
              <a:t> </a:t>
            </a:r>
            <a:r>
              <a:rPr lang="en-US" sz="2500" b="1" dirty="0" err="1">
                <a:solidFill>
                  <a:srgbClr val="F25757"/>
                </a:solidFill>
                <a:latin typeface="Montserrat"/>
              </a:rPr>
              <a:t>thiết</a:t>
            </a:r>
            <a:r>
              <a:rPr lang="en-US" sz="2500" b="1" dirty="0">
                <a:solidFill>
                  <a:srgbClr val="F25757"/>
                </a:solidFill>
                <a:latin typeface="Montserrat"/>
              </a:rPr>
              <a:t> </a:t>
            </a:r>
            <a:r>
              <a:rPr lang="en-US" sz="2500" b="1" dirty="0" err="1">
                <a:solidFill>
                  <a:srgbClr val="F25757"/>
                </a:solidFill>
                <a:latin typeface="Montserrat"/>
              </a:rPr>
              <a:t>bị</a:t>
            </a:r>
            <a:r>
              <a:rPr lang="en-US" sz="2500" b="1" dirty="0">
                <a:solidFill>
                  <a:srgbClr val="F25757"/>
                </a:solidFill>
                <a:latin typeface="Montserrat"/>
              </a:rPr>
              <a:t> </a:t>
            </a:r>
            <a:r>
              <a:rPr lang="en-US" sz="2500" b="1" dirty="0" err="1">
                <a:solidFill>
                  <a:srgbClr val="F25757"/>
                </a:solidFill>
                <a:latin typeface="Montserrat"/>
              </a:rPr>
              <a:t>phẫu</a:t>
            </a:r>
            <a:r>
              <a:rPr lang="en-US" sz="2500" b="1" dirty="0">
                <a:solidFill>
                  <a:srgbClr val="F25757"/>
                </a:solidFill>
                <a:latin typeface="Montserrat"/>
              </a:rPr>
              <a:t> </a:t>
            </a:r>
            <a:r>
              <a:rPr lang="en-US" sz="2500" b="1" dirty="0" err="1">
                <a:solidFill>
                  <a:srgbClr val="F25757"/>
                </a:solidFill>
                <a:latin typeface="Montserrat"/>
              </a:rPr>
              <a:t>thuật</a:t>
            </a:r>
            <a:endParaRPr lang="en-US" sz="2500" b="1" dirty="0">
              <a:solidFill>
                <a:srgbClr val="F25757"/>
              </a:solidFill>
              <a:latin typeface="Montserrat"/>
            </a:endParaRPr>
          </a:p>
          <a:p>
            <a:pPr marL="342900" indent="-342900" algn="just">
              <a:lnSpc>
                <a:spcPct val="200000"/>
              </a:lnSpc>
              <a:spcBef>
                <a:spcPts val="300"/>
              </a:spcBef>
              <a:spcAft>
                <a:spcPts val="300"/>
              </a:spcAft>
              <a:buFont typeface="Symbol" panose="05050102010706020507" pitchFamily="18" charset="2"/>
              <a:buChar char="Þ"/>
            </a:pPr>
            <a:r>
              <a:rPr lang="en-US" sz="2500" dirty="0" err="1">
                <a:solidFill>
                  <a:schemeClr val="dk2"/>
                </a:solidFill>
                <a:latin typeface="Montserrat"/>
                <a:sym typeface="Montserrat"/>
              </a:rPr>
              <a:t>Loại</a:t>
            </a:r>
            <a:r>
              <a:rPr lang="en-US" sz="2500" dirty="0">
                <a:solidFill>
                  <a:schemeClr val="dk2"/>
                </a:solidFill>
                <a:latin typeface="Montserrat"/>
                <a:sym typeface="Montserrat"/>
              </a:rPr>
              <a:t> </a:t>
            </a:r>
            <a:r>
              <a:rPr lang="en-US" sz="2500" dirty="0" err="1">
                <a:solidFill>
                  <a:schemeClr val="dk2"/>
                </a:solidFill>
                <a:latin typeface="Montserrat"/>
                <a:sym typeface="Montserrat"/>
              </a:rPr>
              <a:t>bỏ</a:t>
            </a:r>
            <a:r>
              <a:rPr lang="en-US" sz="2500" dirty="0">
                <a:solidFill>
                  <a:schemeClr val="dk2"/>
                </a:solidFill>
                <a:latin typeface="Montserrat"/>
                <a:sym typeface="Montserrat"/>
              </a:rPr>
              <a:t> </a:t>
            </a:r>
            <a:r>
              <a:rPr lang="en-US" sz="2500" dirty="0" err="1">
                <a:solidFill>
                  <a:schemeClr val="dk2"/>
                </a:solidFill>
                <a:latin typeface="Montserrat"/>
                <a:sym typeface="Montserrat"/>
              </a:rPr>
              <a:t>các</a:t>
            </a:r>
            <a:r>
              <a:rPr lang="en-US" sz="2500" dirty="0">
                <a:solidFill>
                  <a:schemeClr val="dk2"/>
                </a:solidFill>
                <a:latin typeface="Montserrat"/>
                <a:sym typeface="Montserrat"/>
              </a:rPr>
              <a:t> </a:t>
            </a:r>
            <a:r>
              <a:rPr lang="en-US" sz="2500" dirty="0" err="1">
                <a:solidFill>
                  <a:schemeClr val="dk2"/>
                </a:solidFill>
                <a:latin typeface="Montserrat"/>
                <a:sym typeface="Montserrat"/>
              </a:rPr>
              <a:t>khối</a:t>
            </a:r>
            <a:r>
              <a:rPr lang="en-US" sz="2500" dirty="0">
                <a:solidFill>
                  <a:schemeClr val="dk2"/>
                </a:solidFill>
                <a:latin typeface="Montserrat"/>
                <a:sym typeface="Montserrat"/>
              </a:rPr>
              <a:t> u </a:t>
            </a:r>
            <a:r>
              <a:rPr lang="en-US" sz="2500" dirty="0" err="1">
                <a:solidFill>
                  <a:schemeClr val="dk2"/>
                </a:solidFill>
                <a:latin typeface="Montserrat"/>
                <a:sym typeface="Montserrat"/>
              </a:rPr>
              <a:t>và</a:t>
            </a:r>
            <a:r>
              <a:rPr lang="en-US" sz="2500" dirty="0">
                <a:solidFill>
                  <a:schemeClr val="dk2"/>
                </a:solidFill>
                <a:latin typeface="Montserrat"/>
                <a:sym typeface="Montserrat"/>
              </a:rPr>
              <a:t> </a:t>
            </a:r>
            <a:r>
              <a:rPr lang="en-US" sz="2500" dirty="0" err="1">
                <a:solidFill>
                  <a:schemeClr val="dk2"/>
                </a:solidFill>
                <a:latin typeface="Montserrat"/>
                <a:sym typeface="Montserrat"/>
              </a:rPr>
              <a:t>mầm</a:t>
            </a:r>
            <a:r>
              <a:rPr lang="en-US" sz="2500" dirty="0">
                <a:solidFill>
                  <a:schemeClr val="dk2"/>
                </a:solidFill>
                <a:latin typeface="Montserrat"/>
                <a:sym typeface="Montserrat"/>
              </a:rPr>
              <a:t> </a:t>
            </a:r>
            <a:r>
              <a:rPr lang="en-US" sz="2500" dirty="0" err="1">
                <a:solidFill>
                  <a:schemeClr val="dk2"/>
                </a:solidFill>
                <a:latin typeface="Montserrat"/>
                <a:sym typeface="Montserrat"/>
              </a:rPr>
              <a:t>bệnh</a:t>
            </a:r>
            <a:endParaRPr lang="en-US" sz="2500" dirty="0">
              <a:solidFill>
                <a:schemeClr val="dk2"/>
              </a:solidFill>
              <a:latin typeface="Montserrat"/>
              <a:sym typeface="Montserrat"/>
            </a:endParaRPr>
          </a:p>
        </p:txBody>
      </p:sp>
      <p:pic>
        <p:nvPicPr>
          <p:cNvPr id="6" name="Hình ảnh 5" descr="Ảnh có chứa tác phẩm nghệ thuật, vòng tròn, Nghệ thuật phân dạng, phim hoạt hình&#10;&#10;Mô tả được tạo tự động">
            <a:extLst>
              <a:ext uri="{FF2B5EF4-FFF2-40B4-BE49-F238E27FC236}">
                <a16:creationId xmlns:a16="http://schemas.microsoft.com/office/drawing/2014/main" id="{DBBD6674-2967-5CDB-352B-3FE09D6B9D01}"/>
              </a:ext>
            </a:extLst>
          </p:cNvPr>
          <p:cNvPicPr>
            <a:picLocks noChangeAspect="1"/>
          </p:cNvPicPr>
          <p:nvPr/>
        </p:nvPicPr>
        <p:blipFill>
          <a:blip r:embed="rId3"/>
          <a:srcRect l="29702" r="22581"/>
          <a:stretch/>
        </p:blipFill>
        <p:spPr>
          <a:xfrm>
            <a:off x="6956115" y="0"/>
            <a:ext cx="5235885" cy="6858000"/>
          </a:xfrm>
          <a:prstGeom prst="rect">
            <a:avLst/>
          </a:prstGeom>
        </p:spPr>
      </p:pic>
      <p:sp>
        <p:nvSpPr>
          <p:cNvPr id="2" name="Chỗ dành sẵn cho Số hiệu Bản chiếu 1">
            <a:extLst>
              <a:ext uri="{FF2B5EF4-FFF2-40B4-BE49-F238E27FC236}">
                <a16:creationId xmlns:a16="http://schemas.microsoft.com/office/drawing/2014/main" id="{61FC2F7B-5E9B-26E9-5F09-0F95CAE7F6B1}"/>
              </a:ext>
            </a:extLst>
          </p:cNvPr>
          <p:cNvSpPr txBox="1">
            <a:spLocks/>
          </p:cNvSpPr>
          <p:nvPr/>
        </p:nvSpPr>
        <p:spPr>
          <a:xfrm>
            <a:off x="11296610" y="6217622"/>
            <a:ext cx="731700" cy="524700"/>
          </a:xfrm>
          <a:prstGeom prst="rect">
            <a:avLst/>
          </a:prstGeom>
          <a:noFill/>
          <a:ln>
            <a:noFill/>
          </a:ln>
        </p:spPr>
        <p:txBody>
          <a:bodyPr spcFirstLastPara="1" wrap="square" lIns="121900" tIns="121900" rIns="121900" bIns="121900" anchor="ctr" anchorCtr="0">
            <a:normAutofit fontScale="70000" lnSpcReduction="20000"/>
          </a:bodyPr>
          <a:lstStyle>
            <a:defPPr marR="0" lvl="0" algn="l" rtl="0">
              <a:lnSpc>
                <a:spcPct val="100000"/>
              </a:lnSpc>
              <a:spcBef>
                <a:spcPts val="0"/>
              </a:spcBef>
              <a:spcAft>
                <a:spcPts val="0"/>
              </a:spcAft>
            </a:defPPr>
            <a:lvl1pPr algn="r">
              <a:buNone/>
              <a:defRPr sz="3200" b="1"/>
            </a:lvl1pPr>
            <a:lvl2pPr algn="r">
              <a:buNone/>
              <a:defRPr sz="1300">
                <a:solidFill>
                  <a:schemeClr val="dk2"/>
                </a:solidFill>
              </a:defRPr>
            </a:lvl2pPr>
            <a:lvl3pPr algn="r">
              <a:buNone/>
              <a:defRPr sz="1300">
                <a:solidFill>
                  <a:schemeClr val="dk2"/>
                </a:solidFill>
              </a:defRPr>
            </a:lvl3pPr>
            <a:lvl4pPr algn="r">
              <a:buNone/>
              <a:defRPr sz="1300">
                <a:solidFill>
                  <a:schemeClr val="dk2"/>
                </a:solidFill>
              </a:defRPr>
            </a:lvl4pPr>
            <a:lvl5pPr algn="r">
              <a:buNone/>
              <a:defRPr sz="1300">
                <a:solidFill>
                  <a:schemeClr val="dk2"/>
                </a:solidFill>
              </a:defRPr>
            </a:lvl5pPr>
            <a:lvl6pPr algn="r">
              <a:buNone/>
              <a:defRPr sz="1300">
                <a:solidFill>
                  <a:schemeClr val="dk2"/>
                </a:solidFill>
              </a:defRPr>
            </a:lvl6pPr>
            <a:lvl7pPr algn="r">
              <a:buNone/>
              <a:defRPr sz="1300">
                <a:solidFill>
                  <a:schemeClr val="dk2"/>
                </a:solidFill>
              </a:defRPr>
            </a:lvl7pPr>
            <a:lvl8pPr algn="r">
              <a:buNone/>
              <a:defRPr sz="1300">
                <a:solidFill>
                  <a:schemeClr val="dk2"/>
                </a:solidFill>
              </a:defRPr>
            </a:lvl8pPr>
            <a:lvl9pPr algn="r">
              <a:buNone/>
              <a:defRPr sz="1300">
                <a:solidFill>
                  <a:schemeClr val="dk2"/>
                </a:solidFill>
              </a:defRPr>
            </a:lvl9pPr>
          </a:lstStyle>
          <a:p>
            <a:fld id="{00000000-1234-1234-1234-123412341234}" type="slidenum">
              <a:rPr lang="en" smtClean="0"/>
              <a:pPr/>
              <a:t>13</a:t>
            </a:fld>
            <a:endParaRPr lang="en" dirty="0"/>
          </a:p>
        </p:txBody>
      </p:sp>
    </p:spTree>
    <p:extLst>
      <p:ext uri="{BB962C8B-B14F-4D97-AF65-F5344CB8AC3E}">
        <p14:creationId xmlns:p14="http://schemas.microsoft.com/office/powerpoint/2010/main" val="3214325536"/>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61">
          <a:extLst>
            <a:ext uri="{FF2B5EF4-FFF2-40B4-BE49-F238E27FC236}">
              <a16:creationId xmlns:a16="http://schemas.microsoft.com/office/drawing/2014/main" id="{C2BD6064-E13E-5AEA-4791-1224B3274BBE}"/>
            </a:ext>
          </a:extLst>
        </p:cNvPr>
        <p:cNvGrpSpPr/>
        <p:nvPr/>
      </p:nvGrpSpPr>
      <p:grpSpPr>
        <a:xfrm>
          <a:off x="0" y="0"/>
          <a:ext cx="0" cy="0"/>
          <a:chOff x="0" y="0"/>
          <a:chExt cx="0" cy="0"/>
        </a:xfrm>
      </p:grpSpPr>
      <p:sp>
        <p:nvSpPr>
          <p:cNvPr id="962" name="Google Shape;962;p34">
            <a:extLst>
              <a:ext uri="{FF2B5EF4-FFF2-40B4-BE49-F238E27FC236}">
                <a16:creationId xmlns:a16="http://schemas.microsoft.com/office/drawing/2014/main" id="{66E777AA-F97C-D1E7-62F7-F6DF727E59DD}"/>
              </a:ext>
            </a:extLst>
          </p:cNvPr>
          <p:cNvSpPr txBox="1">
            <a:spLocks noGrp="1"/>
          </p:cNvSpPr>
          <p:nvPr>
            <p:ph type="title"/>
          </p:nvPr>
        </p:nvSpPr>
        <p:spPr>
          <a:xfrm>
            <a:off x="428010" y="68300"/>
            <a:ext cx="7172939" cy="3922639"/>
          </a:xfrm>
          <a:prstGeom prst="rect">
            <a:avLst/>
          </a:prstGeom>
        </p:spPr>
        <p:txBody>
          <a:bodyPr spcFirstLastPara="1" wrap="square" lIns="121900" tIns="121900" rIns="121900" bIns="121900" anchor="ctr" anchorCtr="0">
            <a:normAutofit/>
          </a:bodyPr>
          <a:lstStyle/>
          <a:p>
            <a:pPr marL="0" lvl="0" indent="0" algn="l" rtl="0">
              <a:spcBef>
                <a:spcPts val="0"/>
              </a:spcBef>
              <a:spcAft>
                <a:spcPts val="0"/>
              </a:spcAft>
              <a:buSzPts val="990"/>
              <a:buNone/>
            </a:pPr>
            <a:r>
              <a:rPr lang="en" sz="7100" dirty="0"/>
              <a:t>Bộ thu phát sóng </a:t>
            </a:r>
            <a:r>
              <a:rPr lang="en" sz="7100" dirty="0">
                <a:solidFill>
                  <a:srgbClr val="F25757"/>
                </a:solidFill>
              </a:rPr>
              <a:t>&amp;</a:t>
            </a:r>
            <a:r>
              <a:rPr lang="en" sz="7100" dirty="0"/>
              <a:t> </a:t>
            </a:r>
            <a:r>
              <a:rPr lang="en" sz="7100" dirty="0">
                <a:solidFill>
                  <a:srgbClr val="211B51"/>
                </a:solidFill>
              </a:rPr>
              <a:t>ăngten</a:t>
            </a:r>
            <a:endParaRPr sz="7100" dirty="0">
              <a:solidFill>
                <a:srgbClr val="211B51"/>
              </a:solidFill>
            </a:endParaRPr>
          </a:p>
        </p:txBody>
      </p:sp>
      <p:sp>
        <p:nvSpPr>
          <p:cNvPr id="963" name="Google Shape;963;p34">
            <a:extLst>
              <a:ext uri="{FF2B5EF4-FFF2-40B4-BE49-F238E27FC236}">
                <a16:creationId xmlns:a16="http://schemas.microsoft.com/office/drawing/2014/main" id="{3D21A316-EC54-EA3F-1351-BD920001DFF9}"/>
              </a:ext>
            </a:extLst>
          </p:cNvPr>
          <p:cNvSpPr txBox="1">
            <a:spLocks noGrp="1"/>
          </p:cNvSpPr>
          <p:nvPr>
            <p:ph type="subTitle" idx="4294967295"/>
          </p:nvPr>
        </p:nvSpPr>
        <p:spPr>
          <a:xfrm>
            <a:off x="202350" y="6408400"/>
            <a:ext cx="7398600" cy="381300"/>
          </a:xfrm>
          <a:prstGeom prst="rect">
            <a:avLst/>
          </a:prstGeom>
        </p:spPr>
        <p:txBody>
          <a:bodyPr spcFirstLastPara="1" wrap="square" lIns="121900" tIns="121900" rIns="121900" bIns="121900" anchor="ctr" anchorCtr="0">
            <a:normAutofit fontScale="25000" lnSpcReduction="20000"/>
          </a:bodyPr>
          <a:lstStyle/>
          <a:p>
            <a:pPr marL="0" lvl="0" indent="0" algn="l" rtl="0">
              <a:spcBef>
                <a:spcPts val="0"/>
              </a:spcBef>
              <a:spcAft>
                <a:spcPts val="1600"/>
              </a:spcAft>
              <a:buNone/>
            </a:pPr>
            <a:r>
              <a:rPr lang="en" sz="1200"/>
              <a:t>This is where you section ends. Duplicate this set of slides as many times you need to go over all your sections.</a:t>
            </a:r>
            <a:endParaRPr sz="1200"/>
          </a:p>
        </p:txBody>
      </p:sp>
      <p:sp>
        <p:nvSpPr>
          <p:cNvPr id="2" name="Chỗ dành sẵn cho Số hiệu Bản chiếu 1">
            <a:extLst>
              <a:ext uri="{FF2B5EF4-FFF2-40B4-BE49-F238E27FC236}">
                <a16:creationId xmlns:a16="http://schemas.microsoft.com/office/drawing/2014/main" id="{4FE5E45D-97CB-BC57-17A1-B7844F896345}"/>
              </a:ext>
            </a:extLst>
          </p:cNvPr>
          <p:cNvSpPr>
            <a:spLocks noGrp="1"/>
          </p:cNvSpPr>
          <p:nvPr>
            <p:ph type="sldNum" idx="12"/>
          </p:nvPr>
        </p:nvSpPr>
        <p:spPr>
          <a:noFill/>
          <a:ln>
            <a:noFill/>
          </a:ln>
        </p:spPr>
        <p:txBody>
          <a:bodyPr spcFirstLastPara="1" wrap="square" lIns="121900" tIns="121900" rIns="121900" bIns="121900" anchor="ctr" anchorCtr="0">
            <a:normAutofit fontScale="70000" lnSpcReduction="20000"/>
          </a:bodyPr>
          <a:lstStyle/>
          <a:p>
            <a:fld id="{00000000-1234-1234-1234-123412341234}" type="slidenum">
              <a:rPr lang="en" sz="3200" b="1" smtClean="0">
                <a:solidFill>
                  <a:srgbClr val="000000"/>
                </a:solidFill>
              </a:rPr>
              <a:pPr/>
              <a:t>14</a:t>
            </a:fld>
            <a:endParaRPr lang="en" sz="3200" b="1" dirty="0">
              <a:solidFill>
                <a:srgbClr val="000000"/>
              </a:solidFill>
            </a:endParaRPr>
          </a:p>
        </p:txBody>
      </p:sp>
      <p:pic>
        <p:nvPicPr>
          <p:cNvPr id="4" name="Hình ảnh 3" descr="Ảnh có chứa ảnh chụp màn hình, phim hoạt hình, Thiết bị y tế&#10;&#10;Mô tả được tạo tự động">
            <a:extLst>
              <a:ext uri="{FF2B5EF4-FFF2-40B4-BE49-F238E27FC236}">
                <a16:creationId xmlns:a16="http://schemas.microsoft.com/office/drawing/2014/main" id="{AE345FD5-70A6-D831-1F37-CB17FE80026C}"/>
              </a:ext>
            </a:extLst>
          </p:cNvPr>
          <p:cNvPicPr>
            <a:picLocks noChangeAspect="1"/>
          </p:cNvPicPr>
          <p:nvPr/>
        </p:nvPicPr>
        <p:blipFill>
          <a:blip r:embed="rId3"/>
          <a:srcRect t="3527"/>
          <a:stretch/>
        </p:blipFill>
        <p:spPr>
          <a:xfrm>
            <a:off x="0" y="2839824"/>
            <a:ext cx="7954297" cy="4018175"/>
          </a:xfrm>
          <a:prstGeom prst="rect">
            <a:avLst/>
          </a:prstGeom>
        </p:spPr>
      </p:pic>
    </p:spTree>
    <p:extLst>
      <p:ext uri="{BB962C8B-B14F-4D97-AF65-F5344CB8AC3E}">
        <p14:creationId xmlns:p14="http://schemas.microsoft.com/office/powerpoint/2010/main" val="774277601"/>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09">
          <a:extLst>
            <a:ext uri="{FF2B5EF4-FFF2-40B4-BE49-F238E27FC236}">
              <a16:creationId xmlns:a16="http://schemas.microsoft.com/office/drawing/2014/main" id="{FE68F4FB-7952-C1DB-AC8F-1E1AA40975CB}"/>
            </a:ext>
          </a:extLst>
        </p:cNvPr>
        <p:cNvGrpSpPr/>
        <p:nvPr/>
      </p:nvGrpSpPr>
      <p:grpSpPr>
        <a:xfrm>
          <a:off x="0" y="0"/>
          <a:ext cx="0" cy="0"/>
          <a:chOff x="0" y="0"/>
          <a:chExt cx="0" cy="0"/>
        </a:xfrm>
      </p:grpSpPr>
      <p:sp>
        <p:nvSpPr>
          <p:cNvPr id="910" name="Google Shape;910;p31">
            <a:extLst>
              <a:ext uri="{FF2B5EF4-FFF2-40B4-BE49-F238E27FC236}">
                <a16:creationId xmlns:a16="http://schemas.microsoft.com/office/drawing/2014/main" id="{FD388839-A5C1-028B-9948-8D90970EB632}"/>
              </a:ext>
            </a:extLst>
          </p:cNvPr>
          <p:cNvSpPr txBox="1">
            <a:spLocks noGrp="1"/>
          </p:cNvSpPr>
          <p:nvPr>
            <p:ph type="title"/>
          </p:nvPr>
        </p:nvSpPr>
        <p:spPr>
          <a:xfrm>
            <a:off x="1437263" y="520450"/>
            <a:ext cx="9317400" cy="872100"/>
          </a:xfrm>
          <a:prstGeom prst="rect">
            <a:avLst/>
          </a:prstGeom>
        </p:spPr>
        <p:txBody>
          <a:bodyPr spcFirstLastPara="1" wrap="square" lIns="121900" tIns="121900" rIns="121900" bIns="121900" anchor="ctr" anchorCtr="0">
            <a:normAutofit/>
          </a:bodyPr>
          <a:lstStyle/>
          <a:p>
            <a:pPr marL="0" lvl="0" indent="0" algn="ctr" rtl="0">
              <a:spcBef>
                <a:spcPts val="0"/>
              </a:spcBef>
              <a:spcAft>
                <a:spcPts val="0"/>
              </a:spcAft>
              <a:buNone/>
            </a:pPr>
            <a:r>
              <a:rPr lang="en" sz="4800" dirty="0"/>
              <a:t>Bộ thu phát sóng</a:t>
            </a:r>
            <a:endParaRPr dirty="0">
              <a:solidFill>
                <a:srgbClr val="205AB9"/>
              </a:solidFill>
            </a:endParaRPr>
          </a:p>
        </p:txBody>
      </p:sp>
      <p:sp>
        <p:nvSpPr>
          <p:cNvPr id="13" name="Hộp Văn bản 12">
            <a:extLst>
              <a:ext uri="{FF2B5EF4-FFF2-40B4-BE49-F238E27FC236}">
                <a16:creationId xmlns:a16="http://schemas.microsoft.com/office/drawing/2014/main" id="{6C2471B8-8413-AF24-D82F-3E8D428745D6}"/>
              </a:ext>
            </a:extLst>
          </p:cNvPr>
          <p:cNvSpPr txBox="1"/>
          <p:nvPr/>
        </p:nvSpPr>
        <p:spPr>
          <a:xfrm>
            <a:off x="2711637" y="1392550"/>
            <a:ext cx="6768652" cy="4672754"/>
          </a:xfrm>
          <a:prstGeom prst="rect">
            <a:avLst/>
          </a:prstGeom>
          <a:noFill/>
        </p:spPr>
        <p:txBody>
          <a:bodyPr wrap="square">
            <a:spAutoFit/>
          </a:bodyPr>
          <a:lstStyle/>
          <a:p>
            <a:pPr algn="just">
              <a:lnSpc>
                <a:spcPct val="200000"/>
              </a:lnSpc>
              <a:spcBef>
                <a:spcPts val="300"/>
              </a:spcBef>
              <a:spcAft>
                <a:spcPts val="300"/>
              </a:spcAft>
            </a:pPr>
            <a:r>
              <a:rPr lang="en-US" sz="2500" dirty="0" err="1">
                <a:solidFill>
                  <a:schemeClr val="dk2"/>
                </a:solidFill>
                <a:latin typeface="Montserrat"/>
                <a:sym typeface="Montserrat"/>
              </a:rPr>
              <a:t>Bộ</a:t>
            </a:r>
            <a:r>
              <a:rPr lang="en-US" sz="2500" dirty="0">
                <a:solidFill>
                  <a:schemeClr val="dk2"/>
                </a:solidFill>
                <a:latin typeface="Montserrat"/>
                <a:sym typeface="Montserrat"/>
              </a:rPr>
              <a:t> </a:t>
            </a:r>
            <a:r>
              <a:rPr lang="en-US" sz="2500" dirty="0" err="1">
                <a:solidFill>
                  <a:schemeClr val="dk2"/>
                </a:solidFill>
                <a:latin typeface="Montserrat"/>
                <a:sym typeface="Montserrat"/>
              </a:rPr>
              <a:t>thu</a:t>
            </a:r>
            <a:r>
              <a:rPr lang="en-US" sz="2500" dirty="0">
                <a:solidFill>
                  <a:schemeClr val="dk2"/>
                </a:solidFill>
                <a:latin typeface="Montserrat"/>
                <a:sym typeface="Montserrat"/>
              </a:rPr>
              <a:t> </a:t>
            </a:r>
            <a:r>
              <a:rPr lang="en-US" sz="2500" dirty="0" err="1">
                <a:solidFill>
                  <a:schemeClr val="dk2"/>
                </a:solidFill>
                <a:latin typeface="Montserrat"/>
                <a:sym typeface="Montserrat"/>
              </a:rPr>
              <a:t>phát</a:t>
            </a:r>
            <a:r>
              <a:rPr lang="en-US" sz="2500" dirty="0">
                <a:solidFill>
                  <a:schemeClr val="dk2"/>
                </a:solidFill>
                <a:latin typeface="Montserrat"/>
                <a:sym typeface="Montserrat"/>
              </a:rPr>
              <a:t> </a:t>
            </a:r>
            <a:r>
              <a:rPr lang="en-US" sz="2500" dirty="0" err="1">
                <a:solidFill>
                  <a:schemeClr val="dk2"/>
                </a:solidFill>
                <a:latin typeface="Montserrat"/>
                <a:sym typeface="Montserrat"/>
              </a:rPr>
              <a:t>sóng</a:t>
            </a:r>
            <a:r>
              <a:rPr lang="en-US" sz="2500" dirty="0">
                <a:solidFill>
                  <a:schemeClr val="dk2"/>
                </a:solidFill>
                <a:latin typeface="Montserrat"/>
                <a:sym typeface="Montserrat"/>
              </a:rPr>
              <a:t> </a:t>
            </a:r>
            <a:r>
              <a:rPr lang="en-US" sz="2500" dirty="0" err="1">
                <a:solidFill>
                  <a:schemeClr val="dk2"/>
                </a:solidFill>
                <a:latin typeface="Montserrat"/>
                <a:sym typeface="Montserrat"/>
              </a:rPr>
              <a:t>có</a:t>
            </a:r>
            <a:r>
              <a:rPr lang="en-US" sz="2500" dirty="0">
                <a:solidFill>
                  <a:schemeClr val="dk2"/>
                </a:solidFill>
                <a:latin typeface="Montserrat"/>
                <a:sym typeface="Montserrat"/>
              </a:rPr>
              <a:t> </a:t>
            </a:r>
            <a:r>
              <a:rPr lang="en-US" sz="2500" dirty="0" err="1">
                <a:solidFill>
                  <a:schemeClr val="dk2"/>
                </a:solidFill>
                <a:latin typeface="Montserrat"/>
                <a:sym typeface="Montserrat"/>
              </a:rPr>
              <a:t>tác</a:t>
            </a:r>
            <a:r>
              <a:rPr lang="en-US" sz="2500" dirty="0">
                <a:solidFill>
                  <a:schemeClr val="dk2"/>
                </a:solidFill>
                <a:latin typeface="Montserrat"/>
                <a:sym typeface="Montserrat"/>
              </a:rPr>
              <a:t> </a:t>
            </a:r>
            <a:r>
              <a:rPr lang="en-US" sz="2500" dirty="0" err="1">
                <a:solidFill>
                  <a:schemeClr val="dk2"/>
                </a:solidFill>
                <a:latin typeface="Montserrat"/>
                <a:sym typeface="Montserrat"/>
              </a:rPr>
              <a:t>dụng</a:t>
            </a:r>
            <a:r>
              <a:rPr lang="en-US" sz="2500" dirty="0">
                <a:solidFill>
                  <a:schemeClr val="dk2"/>
                </a:solidFill>
                <a:latin typeface="Montserrat"/>
                <a:sym typeface="Montserrat"/>
              </a:rPr>
              <a:t> </a:t>
            </a:r>
            <a:r>
              <a:rPr lang="en-US" sz="2500" dirty="0" err="1">
                <a:solidFill>
                  <a:schemeClr val="dk2"/>
                </a:solidFill>
                <a:latin typeface="Montserrat"/>
              </a:rPr>
              <a:t>điều</a:t>
            </a:r>
            <a:r>
              <a:rPr lang="en-US" sz="2500" dirty="0">
                <a:solidFill>
                  <a:schemeClr val="dk2"/>
                </a:solidFill>
                <a:latin typeface="Montserrat"/>
              </a:rPr>
              <a:t> </a:t>
            </a:r>
            <a:r>
              <a:rPr lang="en-US" sz="2500" dirty="0" err="1">
                <a:solidFill>
                  <a:schemeClr val="dk2"/>
                </a:solidFill>
                <a:latin typeface="Montserrat"/>
              </a:rPr>
              <a:t>khiển</a:t>
            </a:r>
            <a:r>
              <a:rPr lang="en-US" sz="2500" dirty="0">
                <a:solidFill>
                  <a:schemeClr val="dk2"/>
                </a:solidFill>
                <a:latin typeface="Montserrat"/>
              </a:rPr>
              <a:t> robot </a:t>
            </a:r>
            <a:r>
              <a:rPr lang="en-US" sz="2500" dirty="0" err="1">
                <a:solidFill>
                  <a:schemeClr val="dk2"/>
                </a:solidFill>
                <a:latin typeface="Montserrat"/>
              </a:rPr>
              <a:t>từ</a:t>
            </a:r>
            <a:r>
              <a:rPr lang="en-US" sz="2500" dirty="0">
                <a:solidFill>
                  <a:schemeClr val="dk2"/>
                </a:solidFill>
                <a:latin typeface="Montserrat"/>
              </a:rPr>
              <a:t> xa </a:t>
            </a:r>
            <a:r>
              <a:rPr lang="en-US" sz="2500" dirty="0" err="1">
                <a:solidFill>
                  <a:schemeClr val="dk2"/>
                </a:solidFill>
                <a:latin typeface="Montserrat"/>
              </a:rPr>
              <a:t>mà</a:t>
            </a:r>
            <a:r>
              <a:rPr lang="en-US" sz="2500" dirty="0">
                <a:solidFill>
                  <a:schemeClr val="dk2"/>
                </a:solidFill>
                <a:latin typeface="Montserrat"/>
              </a:rPr>
              <a:t> </a:t>
            </a:r>
            <a:r>
              <a:rPr lang="en-US" sz="2500" dirty="0" err="1">
                <a:solidFill>
                  <a:schemeClr val="dk2"/>
                </a:solidFill>
                <a:latin typeface="Montserrat"/>
              </a:rPr>
              <a:t>không</a:t>
            </a:r>
            <a:r>
              <a:rPr lang="en-US" sz="2500" dirty="0">
                <a:solidFill>
                  <a:schemeClr val="dk2"/>
                </a:solidFill>
                <a:latin typeface="Montserrat"/>
              </a:rPr>
              <a:t> </a:t>
            </a:r>
            <a:r>
              <a:rPr lang="en-US" sz="2500" dirty="0" err="1">
                <a:solidFill>
                  <a:schemeClr val="dk2"/>
                </a:solidFill>
                <a:latin typeface="Montserrat"/>
              </a:rPr>
              <a:t>cần</a:t>
            </a:r>
            <a:r>
              <a:rPr lang="en-US" sz="2500" dirty="0">
                <a:solidFill>
                  <a:schemeClr val="dk2"/>
                </a:solidFill>
                <a:latin typeface="Montserrat"/>
              </a:rPr>
              <a:t> </a:t>
            </a:r>
            <a:r>
              <a:rPr lang="en-US" sz="2500" dirty="0" err="1">
                <a:solidFill>
                  <a:schemeClr val="dk2"/>
                </a:solidFill>
                <a:latin typeface="Montserrat"/>
              </a:rPr>
              <a:t>phải</a:t>
            </a:r>
            <a:r>
              <a:rPr lang="en-US" sz="2500" dirty="0">
                <a:solidFill>
                  <a:schemeClr val="dk2"/>
                </a:solidFill>
                <a:latin typeface="Montserrat"/>
              </a:rPr>
              <a:t> </a:t>
            </a:r>
            <a:r>
              <a:rPr lang="en-US" sz="2500" dirty="0" err="1">
                <a:solidFill>
                  <a:schemeClr val="dk2"/>
                </a:solidFill>
                <a:latin typeface="Montserrat"/>
              </a:rPr>
              <a:t>tiếp</a:t>
            </a:r>
            <a:r>
              <a:rPr lang="en-US" sz="2500" dirty="0">
                <a:solidFill>
                  <a:schemeClr val="dk2"/>
                </a:solidFill>
                <a:latin typeface="Montserrat"/>
              </a:rPr>
              <a:t> </a:t>
            </a:r>
            <a:r>
              <a:rPr lang="en-US" sz="2500" dirty="0" err="1">
                <a:solidFill>
                  <a:schemeClr val="dk2"/>
                </a:solidFill>
                <a:latin typeface="Montserrat"/>
              </a:rPr>
              <a:t>xúc</a:t>
            </a:r>
            <a:r>
              <a:rPr lang="en-US" sz="2500" dirty="0">
                <a:solidFill>
                  <a:schemeClr val="dk2"/>
                </a:solidFill>
                <a:latin typeface="Montserrat"/>
              </a:rPr>
              <a:t> </a:t>
            </a:r>
            <a:r>
              <a:rPr lang="en-US" sz="2500" dirty="0" err="1">
                <a:solidFill>
                  <a:schemeClr val="dk2"/>
                </a:solidFill>
                <a:latin typeface="Montserrat"/>
              </a:rPr>
              <a:t>trực</a:t>
            </a:r>
            <a:r>
              <a:rPr lang="en-US" sz="2500" dirty="0">
                <a:solidFill>
                  <a:schemeClr val="dk2"/>
                </a:solidFill>
                <a:latin typeface="Montserrat"/>
              </a:rPr>
              <a:t> </a:t>
            </a:r>
            <a:r>
              <a:rPr lang="en-US" sz="2500" dirty="0" err="1">
                <a:solidFill>
                  <a:schemeClr val="dk2"/>
                </a:solidFill>
                <a:latin typeface="Montserrat"/>
              </a:rPr>
              <a:t>tiếp</a:t>
            </a:r>
            <a:r>
              <a:rPr lang="en-US" sz="2500" dirty="0">
                <a:solidFill>
                  <a:schemeClr val="dk2"/>
                </a:solidFill>
                <a:latin typeface="Montserrat"/>
              </a:rPr>
              <a:t> </a:t>
            </a:r>
            <a:r>
              <a:rPr lang="en-US" sz="2500" dirty="0" err="1">
                <a:solidFill>
                  <a:schemeClr val="dk2"/>
                </a:solidFill>
                <a:latin typeface="Montserrat"/>
              </a:rPr>
              <a:t>bằng</a:t>
            </a:r>
            <a:r>
              <a:rPr lang="en-US" sz="2500" dirty="0">
                <a:solidFill>
                  <a:schemeClr val="dk2"/>
                </a:solidFill>
                <a:latin typeface="Montserrat"/>
              </a:rPr>
              <a:t> </a:t>
            </a:r>
            <a:r>
              <a:rPr lang="en-US" sz="2500" dirty="0" err="1">
                <a:solidFill>
                  <a:schemeClr val="dk2"/>
                </a:solidFill>
                <a:latin typeface="Montserrat"/>
              </a:rPr>
              <a:t>cách</a:t>
            </a:r>
            <a:r>
              <a:rPr lang="en-US" sz="2500" dirty="0">
                <a:solidFill>
                  <a:schemeClr val="dk2"/>
                </a:solidFill>
                <a:latin typeface="Montserrat"/>
              </a:rPr>
              <a:t> </a:t>
            </a:r>
            <a:r>
              <a:rPr lang="vi-VN" sz="2500" dirty="0">
                <a:solidFill>
                  <a:schemeClr val="dk2"/>
                </a:solidFill>
                <a:latin typeface="Montserrat"/>
              </a:rPr>
              <a:t>truyền tải tín hiệu điều khiển từ thiết bị điều khiển tới </a:t>
            </a:r>
            <a:r>
              <a:rPr lang="en-US" sz="2500" dirty="0">
                <a:solidFill>
                  <a:schemeClr val="dk2"/>
                </a:solidFill>
                <a:latin typeface="Montserrat"/>
              </a:rPr>
              <a:t>robot </a:t>
            </a:r>
            <a:r>
              <a:rPr lang="vi-VN" sz="2500" dirty="0">
                <a:solidFill>
                  <a:schemeClr val="dk2"/>
                </a:solidFill>
                <a:latin typeface="Montserrat"/>
              </a:rPr>
              <a:t>được điều khiển thông qua sóng điện từ.</a:t>
            </a:r>
            <a:endParaRPr lang="en-US" sz="2500" dirty="0">
              <a:solidFill>
                <a:schemeClr val="dk2"/>
              </a:solidFill>
              <a:latin typeface="Montserrat"/>
            </a:endParaRPr>
          </a:p>
          <a:p>
            <a:pPr marL="0" lvl="0" indent="0" algn="just" rtl="0">
              <a:lnSpc>
                <a:spcPct val="200000"/>
              </a:lnSpc>
              <a:spcBef>
                <a:spcPts val="300"/>
              </a:spcBef>
              <a:spcAft>
                <a:spcPts val="300"/>
              </a:spcAft>
              <a:buNone/>
            </a:pPr>
            <a:endParaRPr lang="en-US" sz="2500" dirty="0">
              <a:solidFill>
                <a:schemeClr val="dk2"/>
              </a:solidFill>
              <a:latin typeface="Montserrat"/>
              <a:sym typeface="Montserrat"/>
            </a:endParaRPr>
          </a:p>
        </p:txBody>
      </p:sp>
      <p:sp>
        <p:nvSpPr>
          <p:cNvPr id="14" name="Chỗ dành sẵn cho Số hiệu Bản chiếu 1">
            <a:extLst>
              <a:ext uri="{FF2B5EF4-FFF2-40B4-BE49-F238E27FC236}">
                <a16:creationId xmlns:a16="http://schemas.microsoft.com/office/drawing/2014/main" id="{C8146CEE-5263-2E49-065A-E96258064492}"/>
              </a:ext>
            </a:extLst>
          </p:cNvPr>
          <p:cNvSpPr txBox="1">
            <a:spLocks/>
          </p:cNvSpPr>
          <p:nvPr/>
        </p:nvSpPr>
        <p:spPr>
          <a:xfrm>
            <a:off x="11296610" y="6217622"/>
            <a:ext cx="731700" cy="524700"/>
          </a:xfrm>
          <a:prstGeom prst="rect">
            <a:avLst/>
          </a:prstGeom>
          <a:noFill/>
          <a:ln>
            <a:noFill/>
          </a:ln>
        </p:spPr>
        <p:txBody>
          <a:bodyPr spcFirstLastPara="1" wrap="square" lIns="121900" tIns="121900" rIns="121900" bIns="121900" anchor="ctr" anchorCtr="0">
            <a:normAutofit fontScale="70000" lnSpcReduction="20000"/>
          </a:bodyPr>
          <a:lstStyle>
            <a:defPPr marR="0" lvl="0" algn="l" rtl="0">
              <a:lnSpc>
                <a:spcPct val="100000"/>
              </a:lnSpc>
              <a:spcBef>
                <a:spcPts val="0"/>
              </a:spcBef>
              <a:spcAft>
                <a:spcPts val="0"/>
              </a:spcAft>
            </a:defPPr>
            <a:lvl1pPr algn="r">
              <a:buNone/>
              <a:defRPr sz="3200" b="1"/>
            </a:lvl1pPr>
            <a:lvl2pPr algn="r">
              <a:buNone/>
              <a:defRPr sz="1300">
                <a:solidFill>
                  <a:schemeClr val="dk2"/>
                </a:solidFill>
              </a:defRPr>
            </a:lvl2pPr>
            <a:lvl3pPr algn="r">
              <a:buNone/>
              <a:defRPr sz="1300">
                <a:solidFill>
                  <a:schemeClr val="dk2"/>
                </a:solidFill>
              </a:defRPr>
            </a:lvl3pPr>
            <a:lvl4pPr algn="r">
              <a:buNone/>
              <a:defRPr sz="1300">
                <a:solidFill>
                  <a:schemeClr val="dk2"/>
                </a:solidFill>
              </a:defRPr>
            </a:lvl4pPr>
            <a:lvl5pPr algn="r">
              <a:buNone/>
              <a:defRPr sz="1300">
                <a:solidFill>
                  <a:schemeClr val="dk2"/>
                </a:solidFill>
              </a:defRPr>
            </a:lvl5pPr>
            <a:lvl6pPr algn="r">
              <a:buNone/>
              <a:defRPr sz="1300">
                <a:solidFill>
                  <a:schemeClr val="dk2"/>
                </a:solidFill>
              </a:defRPr>
            </a:lvl6pPr>
            <a:lvl7pPr algn="r">
              <a:buNone/>
              <a:defRPr sz="1300">
                <a:solidFill>
                  <a:schemeClr val="dk2"/>
                </a:solidFill>
              </a:defRPr>
            </a:lvl7pPr>
            <a:lvl8pPr algn="r">
              <a:buNone/>
              <a:defRPr sz="1300">
                <a:solidFill>
                  <a:schemeClr val="dk2"/>
                </a:solidFill>
              </a:defRPr>
            </a:lvl8pPr>
            <a:lvl9pPr algn="r">
              <a:buNone/>
              <a:defRPr sz="1300">
                <a:solidFill>
                  <a:schemeClr val="dk2"/>
                </a:solidFill>
              </a:defRPr>
            </a:lvl9pPr>
          </a:lstStyle>
          <a:p>
            <a:fld id="{00000000-1234-1234-1234-123412341234}" type="slidenum">
              <a:rPr lang="en" smtClean="0"/>
              <a:pPr/>
              <a:t>15</a:t>
            </a:fld>
            <a:endParaRPr lang="en" dirty="0"/>
          </a:p>
        </p:txBody>
      </p:sp>
    </p:spTree>
    <p:extLst>
      <p:ext uri="{BB962C8B-B14F-4D97-AF65-F5344CB8AC3E}">
        <p14:creationId xmlns:p14="http://schemas.microsoft.com/office/powerpoint/2010/main" val="981852971"/>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09">
          <a:extLst>
            <a:ext uri="{FF2B5EF4-FFF2-40B4-BE49-F238E27FC236}">
              <a16:creationId xmlns:a16="http://schemas.microsoft.com/office/drawing/2014/main" id="{D885D0C1-C48B-3BA0-D864-E5235CA2F9BB}"/>
            </a:ext>
          </a:extLst>
        </p:cNvPr>
        <p:cNvGrpSpPr/>
        <p:nvPr/>
      </p:nvGrpSpPr>
      <p:grpSpPr>
        <a:xfrm>
          <a:off x="0" y="0"/>
          <a:ext cx="0" cy="0"/>
          <a:chOff x="0" y="0"/>
          <a:chExt cx="0" cy="0"/>
        </a:xfrm>
      </p:grpSpPr>
      <p:sp>
        <p:nvSpPr>
          <p:cNvPr id="910" name="Google Shape;910;p31">
            <a:extLst>
              <a:ext uri="{FF2B5EF4-FFF2-40B4-BE49-F238E27FC236}">
                <a16:creationId xmlns:a16="http://schemas.microsoft.com/office/drawing/2014/main" id="{14A570DF-AB36-BE80-588A-12F437DDBEAB}"/>
              </a:ext>
            </a:extLst>
          </p:cNvPr>
          <p:cNvSpPr txBox="1">
            <a:spLocks noGrp="1"/>
          </p:cNvSpPr>
          <p:nvPr>
            <p:ph type="title"/>
          </p:nvPr>
        </p:nvSpPr>
        <p:spPr>
          <a:xfrm>
            <a:off x="1437263" y="520450"/>
            <a:ext cx="9317400" cy="872100"/>
          </a:xfrm>
          <a:prstGeom prst="rect">
            <a:avLst/>
          </a:prstGeom>
        </p:spPr>
        <p:txBody>
          <a:bodyPr spcFirstLastPara="1" wrap="square" lIns="121900" tIns="121900" rIns="121900" bIns="121900" anchor="ctr" anchorCtr="0">
            <a:normAutofit/>
          </a:bodyPr>
          <a:lstStyle/>
          <a:p>
            <a:pPr marL="0" lvl="0" indent="0" algn="ctr" rtl="0">
              <a:spcBef>
                <a:spcPts val="0"/>
              </a:spcBef>
              <a:spcAft>
                <a:spcPts val="0"/>
              </a:spcAft>
              <a:buNone/>
            </a:pPr>
            <a:r>
              <a:rPr lang="en" sz="4800" dirty="0">
                <a:solidFill>
                  <a:srgbClr val="205AB9"/>
                </a:solidFill>
              </a:rPr>
              <a:t>Ăngten</a:t>
            </a:r>
            <a:endParaRPr dirty="0">
              <a:solidFill>
                <a:srgbClr val="205AB9"/>
              </a:solidFill>
            </a:endParaRPr>
          </a:p>
        </p:txBody>
      </p:sp>
      <p:sp>
        <p:nvSpPr>
          <p:cNvPr id="8" name="Hộp Văn bản 7">
            <a:extLst>
              <a:ext uri="{FF2B5EF4-FFF2-40B4-BE49-F238E27FC236}">
                <a16:creationId xmlns:a16="http://schemas.microsoft.com/office/drawing/2014/main" id="{B15A3F22-5668-68B1-788C-C0560B396E7A}"/>
              </a:ext>
            </a:extLst>
          </p:cNvPr>
          <p:cNvSpPr txBox="1"/>
          <p:nvPr/>
        </p:nvSpPr>
        <p:spPr>
          <a:xfrm>
            <a:off x="2748993" y="1477343"/>
            <a:ext cx="6693940" cy="3903313"/>
          </a:xfrm>
          <a:prstGeom prst="rect">
            <a:avLst/>
          </a:prstGeom>
          <a:noFill/>
        </p:spPr>
        <p:txBody>
          <a:bodyPr wrap="square">
            <a:spAutoFit/>
          </a:bodyPr>
          <a:lstStyle/>
          <a:p>
            <a:pPr algn="just">
              <a:lnSpc>
                <a:spcPct val="200000"/>
              </a:lnSpc>
              <a:spcBef>
                <a:spcPts val="300"/>
              </a:spcBef>
              <a:spcAft>
                <a:spcPts val="300"/>
              </a:spcAft>
            </a:pPr>
            <a:r>
              <a:rPr lang="en-US" sz="2500" dirty="0" err="1">
                <a:solidFill>
                  <a:schemeClr val="dk2"/>
                </a:solidFill>
                <a:latin typeface="Montserrat"/>
                <a:sym typeface="Montserrat"/>
              </a:rPr>
              <a:t>Ăng</a:t>
            </a:r>
            <a:r>
              <a:rPr lang="en-US" sz="2500" dirty="0">
                <a:solidFill>
                  <a:schemeClr val="dk2"/>
                </a:solidFill>
                <a:latin typeface="Montserrat"/>
                <a:sym typeface="Montserrat"/>
              </a:rPr>
              <a:t> ten </a:t>
            </a:r>
            <a:r>
              <a:rPr lang="en-US" sz="2500" dirty="0" err="1">
                <a:solidFill>
                  <a:schemeClr val="dk2"/>
                </a:solidFill>
                <a:latin typeface="Montserrat"/>
                <a:sym typeface="Montserrat"/>
              </a:rPr>
              <a:t>có</a:t>
            </a:r>
            <a:r>
              <a:rPr lang="en-US" sz="2500" dirty="0">
                <a:solidFill>
                  <a:schemeClr val="dk2"/>
                </a:solidFill>
                <a:latin typeface="Montserrat"/>
                <a:sym typeface="Montserrat"/>
              </a:rPr>
              <a:t> </a:t>
            </a:r>
            <a:r>
              <a:rPr lang="en-US" sz="2500" dirty="0" err="1">
                <a:solidFill>
                  <a:schemeClr val="dk2"/>
                </a:solidFill>
                <a:latin typeface="Montserrat"/>
                <a:sym typeface="Montserrat"/>
              </a:rPr>
              <a:t>tác</a:t>
            </a:r>
            <a:r>
              <a:rPr lang="en-US" sz="2500" dirty="0">
                <a:solidFill>
                  <a:schemeClr val="dk2"/>
                </a:solidFill>
                <a:latin typeface="Montserrat"/>
                <a:sym typeface="Montserrat"/>
              </a:rPr>
              <a:t> </a:t>
            </a:r>
            <a:r>
              <a:rPr lang="en-US" sz="2500" dirty="0" err="1">
                <a:solidFill>
                  <a:schemeClr val="dk2"/>
                </a:solidFill>
                <a:latin typeface="Montserrat"/>
                <a:sym typeface="Montserrat"/>
              </a:rPr>
              <a:t>dụng</a:t>
            </a:r>
            <a:r>
              <a:rPr lang="en-US" sz="2500" dirty="0">
                <a:solidFill>
                  <a:schemeClr val="dk2"/>
                </a:solidFill>
                <a:latin typeface="Montserrat"/>
                <a:sym typeface="Montserrat"/>
              </a:rPr>
              <a:t> </a:t>
            </a:r>
            <a:r>
              <a:rPr lang="en-US" sz="2500" dirty="0" err="1">
                <a:solidFill>
                  <a:schemeClr val="dk2"/>
                </a:solidFill>
                <a:latin typeface="Montserrat"/>
              </a:rPr>
              <a:t>bức</a:t>
            </a:r>
            <a:r>
              <a:rPr lang="en-US" sz="2500" dirty="0">
                <a:solidFill>
                  <a:schemeClr val="dk2"/>
                </a:solidFill>
                <a:latin typeface="Montserrat"/>
              </a:rPr>
              <a:t> </a:t>
            </a:r>
            <a:r>
              <a:rPr lang="en-US" sz="2500" dirty="0" err="1">
                <a:solidFill>
                  <a:schemeClr val="dk2"/>
                </a:solidFill>
                <a:latin typeface="Montserrat"/>
              </a:rPr>
              <a:t>xạ</a:t>
            </a:r>
            <a:r>
              <a:rPr lang="en-US" sz="2500" dirty="0">
                <a:solidFill>
                  <a:schemeClr val="dk2"/>
                </a:solidFill>
                <a:latin typeface="Montserrat"/>
              </a:rPr>
              <a:t> </a:t>
            </a:r>
            <a:r>
              <a:rPr lang="vi-VN" sz="2500" dirty="0">
                <a:solidFill>
                  <a:schemeClr val="dk2"/>
                </a:solidFill>
                <a:latin typeface="Montserrat"/>
              </a:rPr>
              <a:t>các tín hiệu RF từ máy phát dưới dạng sóng vô </a:t>
            </a:r>
            <a:r>
              <a:rPr lang="en-US" sz="2500" dirty="0" err="1">
                <a:solidFill>
                  <a:schemeClr val="dk2"/>
                </a:solidFill>
                <a:latin typeface="Montserrat"/>
              </a:rPr>
              <a:t>tuyến</a:t>
            </a:r>
            <a:r>
              <a:rPr lang="vi-VN" sz="2500" dirty="0">
                <a:solidFill>
                  <a:schemeClr val="dk2"/>
                </a:solidFill>
                <a:latin typeface="Montserrat"/>
              </a:rPr>
              <a:t> hoặc để chuyển đổi sóng vô tuyến thành tín hiệu RF để xử lý ở máy thu</a:t>
            </a:r>
            <a:r>
              <a:rPr lang="en-US" sz="2500" dirty="0">
                <a:solidFill>
                  <a:schemeClr val="dk2"/>
                </a:solidFill>
                <a:latin typeface="Montserrat"/>
              </a:rPr>
              <a:t>.</a:t>
            </a:r>
          </a:p>
          <a:p>
            <a:pPr marL="0" lvl="0" indent="0" algn="just" rtl="0">
              <a:lnSpc>
                <a:spcPct val="200000"/>
              </a:lnSpc>
              <a:spcBef>
                <a:spcPts val="300"/>
              </a:spcBef>
              <a:spcAft>
                <a:spcPts val="300"/>
              </a:spcAft>
              <a:buNone/>
            </a:pPr>
            <a:endParaRPr lang="en-US" sz="2500" dirty="0">
              <a:solidFill>
                <a:schemeClr val="dk2"/>
              </a:solidFill>
              <a:latin typeface="Montserrat"/>
              <a:sym typeface="Montserrat"/>
            </a:endParaRPr>
          </a:p>
        </p:txBody>
      </p:sp>
      <p:sp>
        <p:nvSpPr>
          <p:cNvPr id="2" name="Chỗ dành sẵn cho Số hiệu Bản chiếu 1">
            <a:extLst>
              <a:ext uri="{FF2B5EF4-FFF2-40B4-BE49-F238E27FC236}">
                <a16:creationId xmlns:a16="http://schemas.microsoft.com/office/drawing/2014/main" id="{A12B28E8-334B-44DD-2281-6F9E00192F57}"/>
              </a:ext>
            </a:extLst>
          </p:cNvPr>
          <p:cNvSpPr txBox="1">
            <a:spLocks/>
          </p:cNvSpPr>
          <p:nvPr/>
        </p:nvSpPr>
        <p:spPr>
          <a:xfrm>
            <a:off x="11296610" y="6217622"/>
            <a:ext cx="731700" cy="524700"/>
          </a:xfrm>
          <a:prstGeom prst="rect">
            <a:avLst/>
          </a:prstGeom>
          <a:noFill/>
          <a:ln>
            <a:noFill/>
          </a:ln>
        </p:spPr>
        <p:txBody>
          <a:bodyPr spcFirstLastPara="1" wrap="square" lIns="121900" tIns="121900" rIns="121900" bIns="121900" anchor="ctr" anchorCtr="0">
            <a:normAutofit fontScale="70000" lnSpcReduction="20000"/>
          </a:bodyPr>
          <a:lstStyle>
            <a:defPPr marR="0" lvl="0" algn="l" rtl="0">
              <a:lnSpc>
                <a:spcPct val="100000"/>
              </a:lnSpc>
              <a:spcBef>
                <a:spcPts val="0"/>
              </a:spcBef>
              <a:spcAft>
                <a:spcPts val="0"/>
              </a:spcAft>
              <a:defRPr/>
            </a:defPPr>
            <a:lvl1pPr algn="r">
              <a:buNone/>
              <a:defRPr sz="3200" b="1"/>
            </a:lvl1pPr>
            <a:lvl2pPr algn="r">
              <a:buNone/>
              <a:defRPr sz="1300">
                <a:solidFill>
                  <a:schemeClr val="dk2"/>
                </a:solidFill>
              </a:defRPr>
            </a:lvl2pPr>
            <a:lvl3pPr algn="r">
              <a:buNone/>
              <a:defRPr sz="1300">
                <a:solidFill>
                  <a:schemeClr val="dk2"/>
                </a:solidFill>
              </a:defRPr>
            </a:lvl3pPr>
            <a:lvl4pPr algn="r">
              <a:buNone/>
              <a:defRPr sz="1300">
                <a:solidFill>
                  <a:schemeClr val="dk2"/>
                </a:solidFill>
              </a:defRPr>
            </a:lvl4pPr>
            <a:lvl5pPr algn="r">
              <a:buNone/>
              <a:defRPr sz="1300">
                <a:solidFill>
                  <a:schemeClr val="dk2"/>
                </a:solidFill>
              </a:defRPr>
            </a:lvl5pPr>
            <a:lvl6pPr algn="r">
              <a:buNone/>
              <a:defRPr sz="1300">
                <a:solidFill>
                  <a:schemeClr val="dk2"/>
                </a:solidFill>
              </a:defRPr>
            </a:lvl6pPr>
            <a:lvl7pPr algn="r">
              <a:buNone/>
              <a:defRPr sz="1300">
                <a:solidFill>
                  <a:schemeClr val="dk2"/>
                </a:solidFill>
              </a:defRPr>
            </a:lvl7pPr>
            <a:lvl8pPr algn="r">
              <a:buNone/>
              <a:defRPr sz="1300">
                <a:solidFill>
                  <a:schemeClr val="dk2"/>
                </a:solidFill>
              </a:defRPr>
            </a:lvl8pPr>
            <a:lvl9pPr algn="r">
              <a:buNone/>
              <a:defRPr sz="1300">
                <a:solidFill>
                  <a:schemeClr val="dk2"/>
                </a:solidFill>
              </a:defRPr>
            </a:lvl9pPr>
          </a:lstStyle>
          <a:p>
            <a:fld id="{00000000-1234-1234-1234-123412341234}" type="slidenum">
              <a:rPr lang="en" smtClean="0"/>
              <a:pPr/>
              <a:t>16</a:t>
            </a:fld>
            <a:endParaRPr lang="en" dirty="0"/>
          </a:p>
        </p:txBody>
      </p:sp>
    </p:spTree>
    <p:extLst>
      <p:ext uri="{BB962C8B-B14F-4D97-AF65-F5344CB8AC3E}">
        <p14:creationId xmlns:p14="http://schemas.microsoft.com/office/powerpoint/2010/main" val="1715413679"/>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67">
          <a:extLst>
            <a:ext uri="{FF2B5EF4-FFF2-40B4-BE49-F238E27FC236}">
              <a16:creationId xmlns:a16="http://schemas.microsoft.com/office/drawing/2014/main" id="{AE6C2ADA-B704-4C92-B287-2B09730DA590}"/>
            </a:ext>
          </a:extLst>
        </p:cNvPr>
        <p:cNvGrpSpPr/>
        <p:nvPr/>
      </p:nvGrpSpPr>
      <p:grpSpPr>
        <a:xfrm>
          <a:off x="0" y="0"/>
          <a:ext cx="0" cy="0"/>
          <a:chOff x="0" y="0"/>
          <a:chExt cx="0" cy="0"/>
        </a:xfrm>
      </p:grpSpPr>
      <p:pic>
        <p:nvPicPr>
          <p:cNvPr id="5" name="Hình ảnh 4">
            <a:extLst>
              <a:ext uri="{FF2B5EF4-FFF2-40B4-BE49-F238E27FC236}">
                <a16:creationId xmlns:a16="http://schemas.microsoft.com/office/drawing/2014/main" id="{A15B76FD-C65B-C69A-9683-3B409C244379}"/>
              </a:ext>
            </a:extLst>
          </p:cNvPr>
          <p:cNvPicPr>
            <a:picLocks noChangeAspect="1"/>
          </p:cNvPicPr>
          <p:nvPr/>
        </p:nvPicPr>
        <p:blipFill>
          <a:blip r:embed="rId3"/>
          <a:srcRect l="25323" t="6268" r="24794"/>
          <a:stretch/>
        </p:blipFill>
        <p:spPr>
          <a:xfrm>
            <a:off x="5171853" y="0"/>
            <a:ext cx="6955839" cy="6843814"/>
          </a:xfrm>
          <a:prstGeom prst="rect">
            <a:avLst/>
          </a:prstGeom>
        </p:spPr>
      </p:pic>
      <p:grpSp>
        <p:nvGrpSpPr>
          <p:cNvPr id="969" name="Google Shape;969;p35">
            <a:extLst>
              <a:ext uri="{FF2B5EF4-FFF2-40B4-BE49-F238E27FC236}">
                <a16:creationId xmlns:a16="http://schemas.microsoft.com/office/drawing/2014/main" id="{EE9806BD-BDAA-768E-533A-39CDD0CB9A8A}"/>
              </a:ext>
            </a:extLst>
          </p:cNvPr>
          <p:cNvGrpSpPr/>
          <p:nvPr/>
        </p:nvGrpSpPr>
        <p:grpSpPr>
          <a:xfrm>
            <a:off x="-5578" y="-28073"/>
            <a:ext cx="4249141" cy="6915668"/>
            <a:chOff x="-5578" y="-28073"/>
            <a:chExt cx="4249141" cy="6915668"/>
          </a:xfrm>
        </p:grpSpPr>
        <p:sp>
          <p:nvSpPr>
            <p:cNvPr id="970" name="Google Shape;970;p35">
              <a:extLst>
                <a:ext uri="{FF2B5EF4-FFF2-40B4-BE49-F238E27FC236}">
                  <a16:creationId xmlns:a16="http://schemas.microsoft.com/office/drawing/2014/main" id="{211FFD9D-1603-1480-1EEE-E4FF53F7B51C}"/>
                </a:ext>
              </a:extLst>
            </p:cNvPr>
            <p:cNvSpPr/>
            <p:nvPr/>
          </p:nvSpPr>
          <p:spPr>
            <a:xfrm flipH="1">
              <a:off x="4232687" y="-26535"/>
              <a:ext cx="6396" cy="6914131"/>
            </a:xfrm>
            <a:custGeom>
              <a:avLst/>
              <a:gdLst/>
              <a:ahLst/>
              <a:cxnLst/>
              <a:rect l="l" t="t" r="r" b="b"/>
              <a:pathLst>
                <a:path w="4048" h="4376032" extrusionOk="0">
                  <a:moveTo>
                    <a:pt x="4048" y="0"/>
                  </a:moveTo>
                  <a:lnTo>
                    <a:pt x="0" y="4376032"/>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71" name="Google Shape;971;p35">
              <a:extLst>
                <a:ext uri="{FF2B5EF4-FFF2-40B4-BE49-F238E27FC236}">
                  <a16:creationId xmlns:a16="http://schemas.microsoft.com/office/drawing/2014/main" id="{B579F34C-C530-EB6F-29E0-527E02FB6E8A}"/>
                </a:ext>
              </a:extLst>
            </p:cNvPr>
            <p:cNvSpPr/>
            <p:nvPr/>
          </p:nvSpPr>
          <p:spPr>
            <a:xfrm flipH="1">
              <a:off x="-5578" y="512950"/>
              <a:ext cx="4248329" cy="7889"/>
            </a:xfrm>
            <a:custGeom>
              <a:avLst/>
              <a:gdLst/>
              <a:ahLst/>
              <a:cxnLst/>
              <a:rect l="l" t="t" r="r" b="b"/>
              <a:pathLst>
                <a:path w="4036417" h="4993" extrusionOk="0">
                  <a:moveTo>
                    <a:pt x="4036418" y="4994"/>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72" name="Google Shape;972;p35">
              <a:extLst>
                <a:ext uri="{FF2B5EF4-FFF2-40B4-BE49-F238E27FC236}">
                  <a16:creationId xmlns:a16="http://schemas.microsoft.com/office/drawing/2014/main" id="{75585A4C-E0A0-962C-3463-2ED01AE9C666}"/>
                </a:ext>
              </a:extLst>
            </p:cNvPr>
            <p:cNvSpPr/>
            <p:nvPr/>
          </p:nvSpPr>
          <p:spPr>
            <a:xfrm flipH="1">
              <a:off x="2114777" y="-26535"/>
              <a:ext cx="6396" cy="6914131"/>
            </a:xfrm>
            <a:custGeom>
              <a:avLst/>
              <a:gdLst/>
              <a:ahLst/>
              <a:cxnLst/>
              <a:rect l="l" t="t" r="r" b="b"/>
              <a:pathLst>
                <a:path w="4048" h="4376032" extrusionOk="0">
                  <a:moveTo>
                    <a:pt x="4048" y="0"/>
                  </a:moveTo>
                  <a:lnTo>
                    <a:pt x="0" y="4376032"/>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73" name="Google Shape;973;p35">
              <a:extLst>
                <a:ext uri="{FF2B5EF4-FFF2-40B4-BE49-F238E27FC236}">
                  <a16:creationId xmlns:a16="http://schemas.microsoft.com/office/drawing/2014/main" id="{18CAEB71-68C3-9D05-BD78-E19537594382}"/>
                </a:ext>
              </a:extLst>
            </p:cNvPr>
            <p:cNvSpPr/>
            <p:nvPr/>
          </p:nvSpPr>
          <p:spPr>
            <a:xfrm flipH="1">
              <a:off x="-5324" y="2630846"/>
              <a:ext cx="4248359" cy="7886"/>
            </a:xfrm>
            <a:custGeom>
              <a:avLst/>
              <a:gdLst/>
              <a:ahLst/>
              <a:cxnLst/>
              <a:rect l="l" t="t" r="r" b="b"/>
              <a:pathLst>
                <a:path w="4036446" h="4991" extrusionOk="0">
                  <a:moveTo>
                    <a:pt x="4036446" y="4991"/>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74" name="Google Shape;974;p35">
              <a:extLst>
                <a:ext uri="{FF2B5EF4-FFF2-40B4-BE49-F238E27FC236}">
                  <a16:creationId xmlns:a16="http://schemas.microsoft.com/office/drawing/2014/main" id="{9AEDF3B5-89CB-AF1A-489F-F4A3113750C6}"/>
                </a:ext>
              </a:extLst>
            </p:cNvPr>
            <p:cNvSpPr/>
            <p:nvPr/>
          </p:nvSpPr>
          <p:spPr>
            <a:xfrm flipH="1">
              <a:off x="-3099" y="-26535"/>
              <a:ext cx="6396" cy="6914131"/>
            </a:xfrm>
            <a:custGeom>
              <a:avLst/>
              <a:gdLst/>
              <a:ahLst/>
              <a:cxnLst/>
              <a:rect l="l" t="t" r="r" b="b"/>
              <a:pathLst>
                <a:path w="4048" h="4376032" extrusionOk="0">
                  <a:moveTo>
                    <a:pt x="4048" y="0"/>
                  </a:moveTo>
                  <a:lnTo>
                    <a:pt x="0" y="4376032"/>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75" name="Google Shape;975;p35">
              <a:extLst>
                <a:ext uri="{FF2B5EF4-FFF2-40B4-BE49-F238E27FC236}">
                  <a16:creationId xmlns:a16="http://schemas.microsoft.com/office/drawing/2014/main" id="{D163C8E8-7956-BF6E-2B93-59D815D8960B}"/>
                </a:ext>
              </a:extLst>
            </p:cNvPr>
            <p:cNvSpPr/>
            <p:nvPr/>
          </p:nvSpPr>
          <p:spPr>
            <a:xfrm flipH="1">
              <a:off x="-5025" y="4748737"/>
              <a:ext cx="4248342" cy="7892"/>
            </a:xfrm>
            <a:custGeom>
              <a:avLst/>
              <a:gdLst/>
              <a:ahLst/>
              <a:cxnLst/>
              <a:rect l="l" t="t" r="r" b="b"/>
              <a:pathLst>
                <a:path w="4036429" h="4995" extrusionOk="0">
                  <a:moveTo>
                    <a:pt x="4036430" y="4995"/>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76" name="Google Shape;976;p35">
              <a:extLst>
                <a:ext uri="{FF2B5EF4-FFF2-40B4-BE49-F238E27FC236}">
                  <a16:creationId xmlns:a16="http://schemas.microsoft.com/office/drawing/2014/main" id="{6395BDA8-1083-21C6-B6D0-2D9557807A46}"/>
                </a:ext>
              </a:extLst>
            </p:cNvPr>
            <p:cNvSpPr/>
            <p:nvPr/>
          </p:nvSpPr>
          <p:spPr>
            <a:xfrm flipH="1">
              <a:off x="3173749" y="-26535"/>
              <a:ext cx="6396" cy="6914131"/>
            </a:xfrm>
            <a:custGeom>
              <a:avLst/>
              <a:gdLst/>
              <a:ahLst/>
              <a:cxnLst/>
              <a:rect l="l" t="t" r="r" b="b"/>
              <a:pathLst>
                <a:path w="4048" h="4376032" extrusionOk="0">
                  <a:moveTo>
                    <a:pt x="4048" y="0"/>
                  </a:moveTo>
                  <a:lnTo>
                    <a:pt x="0" y="4376032"/>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77" name="Google Shape;977;p35">
              <a:extLst>
                <a:ext uri="{FF2B5EF4-FFF2-40B4-BE49-F238E27FC236}">
                  <a16:creationId xmlns:a16="http://schemas.microsoft.com/office/drawing/2014/main" id="{78D60CF1-2F7C-D779-6496-D8F4CC657BA0}"/>
                </a:ext>
              </a:extLst>
            </p:cNvPr>
            <p:cNvSpPr/>
            <p:nvPr/>
          </p:nvSpPr>
          <p:spPr>
            <a:xfrm flipH="1">
              <a:off x="-5452" y="1571895"/>
              <a:ext cx="4248343" cy="7892"/>
            </a:xfrm>
            <a:custGeom>
              <a:avLst/>
              <a:gdLst/>
              <a:ahLst/>
              <a:cxnLst/>
              <a:rect l="l" t="t" r="r" b="b"/>
              <a:pathLst>
                <a:path w="4036430" h="4995" extrusionOk="0">
                  <a:moveTo>
                    <a:pt x="4036430" y="4995"/>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78" name="Google Shape;978;p35">
              <a:extLst>
                <a:ext uri="{FF2B5EF4-FFF2-40B4-BE49-F238E27FC236}">
                  <a16:creationId xmlns:a16="http://schemas.microsoft.com/office/drawing/2014/main" id="{8934F0B3-3080-FCAA-6E9C-D9CD42858BCB}"/>
                </a:ext>
              </a:extLst>
            </p:cNvPr>
            <p:cNvSpPr/>
            <p:nvPr/>
          </p:nvSpPr>
          <p:spPr>
            <a:xfrm flipH="1">
              <a:off x="1055871" y="-26535"/>
              <a:ext cx="6396" cy="6914131"/>
            </a:xfrm>
            <a:custGeom>
              <a:avLst/>
              <a:gdLst/>
              <a:ahLst/>
              <a:cxnLst/>
              <a:rect l="l" t="t" r="r" b="b"/>
              <a:pathLst>
                <a:path w="4048" h="4376032" extrusionOk="0">
                  <a:moveTo>
                    <a:pt x="4048" y="0"/>
                  </a:moveTo>
                  <a:lnTo>
                    <a:pt x="0" y="4376032"/>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79" name="Google Shape;979;p35">
              <a:extLst>
                <a:ext uri="{FF2B5EF4-FFF2-40B4-BE49-F238E27FC236}">
                  <a16:creationId xmlns:a16="http://schemas.microsoft.com/office/drawing/2014/main" id="{A5E6BE5E-5304-401C-CD42-A40118ABD0C6}"/>
                </a:ext>
              </a:extLst>
            </p:cNvPr>
            <p:cNvSpPr/>
            <p:nvPr/>
          </p:nvSpPr>
          <p:spPr>
            <a:xfrm flipH="1">
              <a:off x="-5153" y="3689791"/>
              <a:ext cx="4248329" cy="7892"/>
            </a:xfrm>
            <a:custGeom>
              <a:avLst/>
              <a:gdLst/>
              <a:ahLst/>
              <a:cxnLst/>
              <a:rect l="l" t="t" r="r" b="b"/>
              <a:pathLst>
                <a:path w="4036417" h="4995" extrusionOk="0">
                  <a:moveTo>
                    <a:pt x="4036418" y="4995"/>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80" name="Google Shape;980;p35">
              <a:extLst>
                <a:ext uri="{FF2B5EF4-FFF2-40B4-BE49-F238E27FC236}">
                  <a16:creationId xmlns:a16="http://schemas.microsoft.com/office/drawing/2014/main" id="{76EEB5C3-0820-EE8C-D938-8B156CE1EA0D}"/>
                </a:ext>
              </a:extLst>
            </p:cNvPr>
            <p:cNvSpPr/>
            <p:nvPr/>
          </p:nvSpPr>
          <p:spPr>
            <a:xfrm flipH="1">
              <a:off x="-4899" y="5807688"/>
              <a:ext cx="4248355" cy="7886"/>
            </a:xfrm>
            <a:custGeom>
              <a:avLst/>
              <a:gdLst/>
              <a:ahLst/>
              <a:cxnLst/>
              <a:rect l="l" t="t" r="r" b="b"/>
              <a:pathLst>
                <a:path w="4036442" h="4991" extrusionOk="0">
                  <a:moveTo>
                    <a:pt x="4036442" y="4991"/>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81" name="Google Shape;981;p35">
              <a:extLst>
                <a:ext uri="{FF2B5EF4-FFF2-40B4-BE49-F238E27FC236}">
                  <a16:creationId xmlns:a16="http://schemas.microsoft.com/office/drawing/2014/main" id="{2310BF37-98AD-22F8-F587-F22D50941E9F}"/>
                </a:ext>
              </a:extLst>
            </p:cNvPr>
            <p:cNvSpPr/>
            <p:nvPr/>
          </p:nvSpPr>
          <p:spPr>
            <a:xfrm flipH="1">
              <a:off x="3703233" y="-26535"/>
              <a:ext cx="6396" cy="6914131"/>
            </a:xfrm>
            <a:custGeom>
              <a:avLst/>
              <a:gdLst/>
              <a:ahLst/>
              <a:cxnLst/>
              <a:rect l="l" t="t" r="r" b="b"/>
              <a:pathLst>
                <a:path w="4048" h="4376032" extrusionOk="0">
                  <a:moveTo>
                    <a:pt x="4048" y="0"/>
                  </a:moveTo>
                  <a:lnTo>
                    <a:pt x="0" y="4376032"/>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82" name="Google Shape;982;p35">
              <a:extLst>
                <a:ext uri="{FF2B5EF4-FFF2-40B4-BE49-F238E27FC236}">
                  <a16:creationId xmlns:a16="http://schemas.microsoft.com/office/drawing/2014/main" id="{0E88D23B-E352-1C87-7E9C-DAB9A0520515}"/>
                </a:ext>
              </a:extLst>
            </p:cNvPr>
            <p:cNvSpPr/>
            <p:nvPr/>
          </p:nvSpPr>
          <p:spPr>
            <a:xfrm flipH="1">
              <a:off x="-5536" y="1042422"/>
              <a:ext cx="4248358" cy="7892"/>
            </a:xfrm>
            <a:custGeom>
              <a:avLst/>
              <a:gdLst/>
              <a:ahLst/>
              <a:cxnLst/>
              <a:rect l="l" t="t" r="r" b="b"/>
              <a:pathLst>
                <a:path w="4036445" h="4995" extrusionOk="0">
                  <a:moveTo>
                    <a:pt x="4036446" y="4995"/>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83" name="Google Shape;983;p35">
              <a:extLst>
                <a:ext uri="{FF2B5EF4-FFF2-40B4-BE49-F238E27FC236}">
                  <a16:creationId xmlns:a16="http://schemas.microsoft.com/office/drawing/2014/main" id="{41E75FF3-1EB0-FF70-4D50-649B93DCD3D5}"/>
                </a:ext>
              </a:extLst>
            </p:cNvPr>
            <p:cNvSpPr/>
            <p:nvPr/>
          </p:nvSpPr>
          <p:spPr>
            <a:xfrm flipH="1">
              <a:off x="1585293" y="-26535"/>
              <a:ext cx="6396" cy="6914131"/>
            </a:xfrm>
            <a:custGeom>
              <a:avLst/>
              <a:gdLst/>
              <a:ahLst/>
              <a:cxnLst/>
              <a:rect l="l" t="t" r="r" b="b"/>
              <a:pathLst>
                <a:path w="4048" h="4376032" extrusionOk="0">
                  <a:moveTo>
                    <a:pt x="4048" y="0"/>
                  </a:moveTo>
                  <a:lnTo>
                    <a:pt x="0" y="4376032"/>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84" name="Google Shape;984;p35">
              <a:extLst>
                <a:ext uri="{FF2B5EF4-FFF2-40B4-BE49-F238E27FC236}">
                  <a16:creationId xmlns:a16="http://schemas.microsoft.com/office/drawing/2014/main" id="{ADC3C03C-16C0-F3AB-F59A-726A4E521462}"/>
                </a:ext>
              </a:extLst>
            </p:cNvPr>
            <p:cNvSpPr/>
            <p:nvPr/>
          </p:nvSpPr>
          <p:spPr>
            <a:xfrm flipH="1">
              <a:off x="-5238" y="3160319"/>
              <a:ext cx="4248343" cy="7892"/>
            </a:xfrm>
            <a:custGeom>
              <a:avLst/>
              <a:gdLst/>
              <a:ahLst/>
              <a:cxnLst/>
              <a:rect l="l" t="t" r="r" b="b"/>
              <a:pathLst>
                <a:path w="4036430" h="4995" extrusionOk="0">
                  <a:moveTo>
                    <a:pt x="4036430" y="4995"/>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85" name="Google Shape;985;p35">
              <a:extLst>
                <a:ext uri="{FF2B5EF4-FFF2-40B4-BE49-F238E27FC236}">
                  <a16:creationId xmlns:a16="http://schemas.microsoft.com/office/drawing/2014/main" id="{1FAC2AF4-1029-D7FD-578F-23BC82AE78B3}"/>
                </a:ext>
              </a:extLst>
            </p:cNvPr>
            <p:cNvSpPr/>
            <p:nvPr/>
          </p:nvSpPr>
          <p:spPr>
            <a:xfrm flipH="1">
              <a:off x="-4983" y="5278215"/>
              <a:ext cx="4248368" cy="7886"/>
            </a:xfrm>
            <a:custGeom>
              <a:avLst/>
              <a:gdLst/>
              <a:ahLst/>
              <a:cxnLst/>
              <a:rect l="l" t="t" r="r" b="b"/>
              <a:pathLst>
                <a:path w="4036454" h="4991" extrusionOk="0">
                  <a:moveTo>
                    <a:pt x="4036455" y="4991"/>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86" name="Google Shape;986;p35">
              <a:extLst>
                <a:ext uri="{FF2B5EF4-FFF2-40B4-BE49-F238E27FC236}">
                  <a16:creationId xmlns:a16="http://schemas.microsoft.com/office/drawing/2014/main" id="{E8E21553-6B19-3F1E-1765-C1B35C7F73E7}"/>
                </a:ext>
              </a:extLst>
            </p:cNvPr>
            <p:cNvSpPr/>
            <p:nvPr/>
          </p:nvSpPr>
          <p:spPr>
            <a:xfrm flipH="1">
              <a:off x="2644263" y="-26535"/>
              <a:ext cx="6396" cy="6914131"/>
            </a:xfrm>
            <a:custGeom>
              <a:avLst/>
              <a:gdLst/>
              <a:ahLst/>
              <a:cxnLst/>
              <a:rect l="l" t="t" r="r" b="b"/>
              <a:pathLst>
                <a:path w="4048" h="4376032" extrusionOk="0">
                  <a:moveTo>
                    <a:pt x="4048" y="0"/>
                  </a:moveTo>
                  <a:lnTo>
                    <a:pt x="0" y="4376032"/>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87" name="Google Shape;987;p35">
              <a:extLst>
                <a:ext uri="{FF2B5EF4-FFF2-40B4-BE49-F238E27FC236}">
                  <a16:creationId xmlns:a16="http://schemas.microsoft.com/office/drawing/2014/main" id="{C567E498-152E-57D0-4D94-B9C6108AAEB0}"/>
                </a:ext>
              </a:extLst>
            </p:cNvPr>
            <p:cNvSpPr/>
            <p:nvPr/>
          </p:nvSpPr>
          <p:spPr>
            <a:xfrm flipH="1">
              <a:off x="-5366" y="2101374"/>
              <a:ext cx="4248329" cy="7886"/>
            </a:xfrm>
            <a:custGeom>
              <a:avLst/>
              <a:gdLst/>
              <a:ahLst/>
              <a:cxnLst/>
              <a:rect l="l" t="t" r="r" b="b"/>
              <a:pathLst>
                <a:path w="4036417" h="4991" extrusionOk="0">
                  <a:moveTo>
                    <a:pt x="4036418" y="4991"/>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88" name="Google Shape;988;p35">
              <a:extLst>
                <a:ext uri="{FF2B5EF4-FFF2-40B4-BE49-F238E27FC236}">
                  <a16:creationId xmlns:a16="http://schemas.microsoft.com/office/drawing/2014/main" id="{EDCC12C9-51A5-15B4-1FCB-B9906B54718F}"/>
                </a:ext>
              </a:extLst>
            </p:cNvPr>
            <p:cNvSpPr/>
            <p:nvPr/>
          </p:nvSpPr>
          <p:spPr>
            <a:xfrm flipH="1">
              <a:off x="526387" y="-26535"/>
              <a:ext cx="6396" cy="6914131"/>
            </a:xfrm>
            <a:custGeom>
              <a:avLst/>
              <a:gdLst/>
              <a:ahLst/>
              <a:cxnLst/>
              <a:rect l="l" t="t" r="r" b="b"/>
              <a:pathLst>
                <a:path w="4048" h="4376032" extrusionOk="0">
                  <a:moveTo>
                    <a:pt x="4048" y="0"/>
                  </a:moveTo>
                  <a:lnTo>
                    <a:pt x="0" y="4376032"/>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89" name="Google Shape;989;p35">
              <a:extLst>
                <a:ext uri="{FF2B5EF4-FFF2-40B4-BE49-F238E27FC236}">
                  <a16:creationId xmlns:a16="http://schemas.microsoft.com/office/drawing/2014/main" id="{506AAD1A-AFF0-2F7C-AF6A-EA3E3516300B}"/>
                </a:ext>
              </a:extLst>
            </p:cNvPr>
            <p:cNvSpPr/>
            <p:nvPr/>
          </p:nvSpPr>
          <p:spPr>
            <a:xfrm flipH="1">
              <a:off x="-5110" y="4219264"/>
              <a:ext cx="4248354" cy="7892"/>
            </a:xfrm>
            <a:custGeom>
              <a:avLst/>
              <a:gdLst/>
              <a:ahLst/>
              <a:cxnLst/>
              <a:rect l="l" t="t" r="r" b="b"/>
              <a:pathLst>
                <a:path w="4036441" h="4995" extrusionOk="0">
                  <a:moveTo>
                    <a:pt x="4036442" y="4995"/>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90" name="Google Shape;990;p35">
              <a:extLst>
                <a:ext uri="{FF2B5EF4-FFF2-40B4-BE49-F238E27FC236}">
                  <a16:creationId xmlns:a16="http://schemas.microsoft.com/office/drawing/2014/main" id="{C1E9E429-FB32-ED82-7CBE-9C5513FD03BF}"/>
                </a:ext>
              </a:extLst>
            </p:cNvPr>
            <p:cNvSpPr/>
            <p:nvPr/>
          </p:nvSpPr>
          <p:spPr>
            <a:xfrm flipH="1">
              <a:off x="-4813" y="6337161"/>
              <a:ext cx="4248338" cy="7892"/>
            </a:xfrm>
            <a:custGeom>
              <a:avLst/>
              <a:gdLst/>
              <a:ahLst/>
              <a:cxnLst/>
              <a:rect l="l" t="t" r="r" b="b"/>
              <a:pathLst>
                <a:path w="4036426" h="4995" extrusionOk="0">
                  <a:moveTo>
                    <a:pt x="4036426" y="4995"/>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91" name="Google Shape;991;p35">
              <a:extLst>
                <a:ext uri="{FF2B5EF4-FFF2-40B4-BE49-F238E27FC236}">
                  <a16:creationId xmlns:a16="http://schemas.microsoft.com/office/drawing/2014/main" id="{9EA4421D-C9F5-2819-C701-31BD4BCE66B2}"/>
                </a:ext>
              </a:extLst>
            </p:cNvPr>
            <p:cNvSpPr/>
            <p:nvPr/>
          </p:nvSpPr>
          <p:spPr>
            <a:xfrm rot="-5400000" flipH="1">
              <a:off x="-1153" y="4228620"/>
              <a:ext cx="1589700" cy="528900"/>
            </a:xfrm>
            <a:prstGeom prst="roundRect">
              <a:avLst>
                <a:gd name="adj" fmla="val 50000"/>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992" name="Google Shape;992;p35">
              <a:extLst>
                <a:ext uri="{FF2B5EF4-FFF2-40B4-BE49-F238E27FC236}">
                  <a16:creationId xmlns:a16="http://schemas.microsoft.com/office/drawing/2014/main" id="{1A072829-942B-80B4-3FEA-ADC2859E1AFE}"/>
                </a:ext>
              </a:extLst>
            </p:cNvPr>
            <p:cNvSpPr/>
            <p:nvPr/>
          </p:nvSpPr>
          <p:spPr>
            <a:xfrm flipH="1">
              <a:off x="531335" y="520838"/>
              <a:ext cx="1589700" cy="530400"/>
            </a:xfrm>
            <a:prstGeom prst="roundRect">
              <a:avLst>
                <a:gd name="adj" fmla="val 50000"/>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993" name="Google Shape;993;p35">
              <a:extLst>
                <a:ext uri="{FF2B5EF4-FFF2-40B4-BE49-F238E27FC236}">
                  <a16:creationId xmlns:a16="http://schemas.microsoft.com/office/drawing/2014/main" id="{18BD07CA-6D8E-CCE9-F8D2-446F418BC4B6}"/>
                </a:ext>
              </a:extLst>
            </p:cNvPr>
            <p:cNvSpPr/>
            <p:nvPr/>
          </p:nvSpPr>
          <p:spPr>
            <a:xfrm rot="-5400000" flipH="1">
              <a:off x="263125" y="789043"/>
              <a:ext cx="1066800" cy="530400"/>
            </a:xfrm>
            <a:prstGeom prst="roundRect">
              <a:avLst>
                <a:gd name="adj" fmla="val 50000"/>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994" name="Google Shape;994;p35">
              <a:extLst>
                <a:ext uri="{FF2B5EF4-FFF2-40B4-BE49-F238E27FC236}">
                  <a16:creationId xmlns:a16="http://schemas.microsoft.com/office/drawing/2014/main" id="{A6AE75FA-91AB-60EC-E53A-B5A8025FFE1D}"/>
                </a:ext>
              </a:extLst>
            </p:cNvPr>
            <p:cNvSpPr/>
            <p:nvPr/>
          </p:nvSpPr>
          <p:spPr>
            <a:xfrm rot="10800000" flipH="1">
              <a:off x="528460" y="518044"/>
              <a:ext cx="530494" cy="530288"/>
            </a:xfrm>
            <a:custGeom>
              <a:avLst/>
              <a:gdLst/>
              <a:ahLst/>
              <a:cxnLst/>
              <a:rect l="l" t="t" r="r" b="b"/>
              <a:pathLst>
                <a:path w="335225" h="337763" extrusionOk="0">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95" name="Google Shape;995;p35">
              <a:extLst>
                <a:ext uri="{FF2B5EF4-FFF2-40B4-BE49-F238E27FC236}">
                  <a16:creationId xmlns:a16="http://schemas.microsoft.com/office/drawing/2014/main" id="{8ABED8A4-D682-6142-48C0-77796A6A0513}"/>
                </a:ext>
              </a:extLst>
            </p:cNvPr>
            <p:cNvSpPr/>
            <p:nvPr/>
          </p:nvSpPr>
          <p:spPr>
            <a:xfrm rot="10800000" flipH="1">
              <a:off x="2644257" y="-14555"/>
              <a:ext cx="1589700" cy="528900"/>
            </a:xfrm>
            <a:prstGeom prst="roundRect">
              <a:avLst>
                <a:gd name="adj" fmla="val 50000"/>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996" name="Google Shape;996;p35">
              <a:extLst>
                <a:ext uri="{FF2B5EF4-FFF2-40B4-BE49-F238E27FC236}">
                  <a16:creationId xmlns:a16="http://schemas.microsoft.com/office/drawing/2014/main" id="{67FC82FD-6426-4800-16F6-2412FD364920}"/>
                </a:ext>
              </a:extLst>
            </p:cNvPr>
            <p:cNvSpPr/>
            <p:nvPr/>
          </p:nvSpPr>
          <p:spPr>
            <a:xfrm rot="-5400000" flipH="1">
              <a:off x="3167847" y="520470"/>
              <a:ext cx="1589700" cy="528900"/>
            </a:xfrm>
            <a:prstGeom prst="roundRect">
              <a:avLst>
                <a:gd name="adj" fmla="val 50000"/>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997" name="Google Shape;997;p35">
              <a:extLst>
                <a:ext uri="{FF2B5EF4-FFF2-40B4-BE49-F238E27FC236}">
                  <a16:creationId xmlns:a16="http://schemas.microsoft.com/office/drawing/2014/main" id="{84FC0BAA-8D24-0934-4C89-2E8A42EA1BD0}"/>
                </a:ext>
              </a:extLst>
            </p:cNvPr>
            <p:cNvSpPr/>
            <p:nvPr/>
          </p:nvSpPr>
          <p:spPr>
            <a:xfrm rot="10800000">
              <a:off x="3697442" y="-15253"/>
              <a:ext cx="530494" cy="530288"/>
            </a:xfrm>
            <a:custGeom>
              <a:avLst/>
              <a:gdLst/>
              <a:ahLst/>
              <a:cxnLst/>
              <a:rect l="l" t="t" r="r" b="b"/>
              <a:pathLst>
                <a:path w="335225" h="337763" extrusionOk="0">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98" name="Google Shape;998;p35">
              <a:extLst>
                <a:ext uri="{FF2B5EF4-FFF2-40B4-BE49-F238E27FC236}">
                  <a16:creationId xmlns:a16="http://schemas.microsoft.com/office/drawing/2014/main" id="{FF95759F-D145-BB4C-9904-38BC5978CEB5}"/>
                </a:ext>
              </a:extLst>
            </p:cNvPr>
            <p:cNvSpPr/>
            <p:nvPr/>
          </p:nvSpPr>
          <p:spPr>
            <a:xfrm flipH="1">
              <a:off x="3698360" y="5813213"/>
              <a:ext cx="530400" cy="530400"/>
            </a:xfrm>
            <a:prstGeom prst="ellipse">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999" name="Google Shape;999;p35">
              <a:extLst>
                <a:ext uri="{FF2B5EF4-FFF2-40B4-BE49-F238E27FC236}">
                  <a16:creationId xmlns:a16="http://schemas.microsoft.com/office/drawing/2014/main" id="{12BED8F6-3F0E-7375-52E8-FC276BA8562C}"/>
                </a:ext>
              </a:extLst>
            </p:cNvPr>
            <p:cNvSpPr/>
            <p:nvPr/>
          </p:nvSpPr>
          <p:spPr>
            <a:xfrm flipH="1">
              <a:off x="2645313" y="5819824"/>
              <a:ext cx="528900" cy="1061400"/>
            </a:xfrm>
            <a:prstGeom prst="round2SameRect">
              <a:avLst>
                <a:gd name="adj1" fmla="val 50000"/>
                <a:gd name="adj2" fmla="val 0"/>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000" name="Google Shape;1000;p35">
              <a:extLst>
                <a:ext uri="{FF2B5EF4-FFF2-40B4-BE49-F238E27FC236}">
                  <a16:creationId xmlns:a16="http://schemas.microsoft.com/office/drawing/2014/main" id="{CFA7241D-784F-76D5-9E38-DBD96C88FABD}"/>
                </a:ext>
              </a:extLst>
            </p:cNvPr>
            <p:cNvSpPr/>
            <p:nvPr/>
          </p:nvSpPr>
          <p:spPr>
            <a:xfrm flipH="1">
              <a:off x="1587175" y="5283830"/>
              <a:ext cx="528900" cy="1583700"/>
            </a:xfrm>
            <a:prstGeom prst="round2SameRect">
              <a:avLst>
                <a:gd name="adj1" fmla="val 50000"/>
                <a:gd name="adj2" fmla="val 0"/>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001" name="Google Shape;1001;p35">
              <a:extLst>
                <a:ext uri="{FF2B5EF4-FFF2-40B4-BE49-F238E27FC236}">
                  <a16:creationId xmlns:a16="http://schemas.microsoft.com/office/drawing/2014/main" id="{48CEC36C-EFDC-E54B-5ED5-3D38783BF242}"/>
                </a:ext>
              </a:extLst>
            </p:cNvPr>
            <p:cNvSpPr/>
            <p:nvPr/>
          </p:nvSpPr>
          <p:spPr>
            <a:xfrm flipH="1">
              <a:off x="529235" y="5815313"/>
              <a:ext cx="528900" cy="1061400"/>
            </a:xfrm>
            <a:prstGeom prst="round2SameRect">
              <a:avLst>
                <a:gd name="adj1" fmla="val 50000"/>
                <a:gd name="adj2" fmla="val 0"/>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002" name="Google Shape;1002;p35">
              <a:extLst>
                <a:ext uri="{FF2B5EF4-FFF2-40B4-BE49-F238E27FC236}">
                  <a16:creationId xmlns:a16="http://schemas.microsoft.com/office/drawing/2014/main" id="{B8C05694-474D-7A59-31F9-3361132A81A8}"/>
                </a:ext>
              </a:extLst>
            </p:cNvPr>
            <p:cNvSpPr/>
            <p:nvPr/>
          </p:nvSpPr>
          <p:spPr>
            <a:xfrm rot="5400000" flipH="1">
              <a:off x="262985" y="5549063"/>
              <a:ext cx="528900" cy="1061400"/>
            </a:xfrm>
            <a:prstGeom prst="round2SameRect">
              <a:avLst>
                <a:gd name="adj1" fmla="val 50000"/>
                <a:gd name="adj2" fmla="val 0"/>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003" name="Google Shape;1003;p35">
              <a:extLst>
                <a:ext uri="{FF2B5EF4-FFF2-40B4-BE49-F238E27FC236}">
                  <a16:creationId xmlns:a16="http://schemas.microsoft.com/office/drawing/2014/main" id="{55FC227D-371A-11FD-6178-AFD5A457DE53}"/>
                </a:ext>
              </a:extLst>
            </p:cNvPr>
            <p:cNvSpPr/>
            <p:nvPr/>
          </p:nvSpPr>
          <p:spPr>
            <a:xfrm rot="10800000">
              <a:off x="527642" y="5815322"/>
              <a:ext cx="530494" cy="530288"/>
            </a:xfrm>
            <a:custGeom>
              <a:avLst/>
              <a:gdLst/>
              <a:ahLst/>
              <a:cxnLst/>
              <a:rect l="l" t="t" r="r" b="b"/>
              <a:pathLst>
                <a:path w="335225" h="337763" extrusionOk="0">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04" name="Google Shape;1004;p35">
              <a:extLst>
                <a:ext uri="{FF2B5EF4-FFF2-40B4-BE49-F238E27FC236}">
                  <a16:creationId xmlns:a16="http://schemas.microsoft.com/office/drawing/2014/main" id="{35009154-EF1D-7B01-8062-F356FC39AE88}"/>
                </a:ext>
              </a:extLst>
            </p:cNvPr>
            <p:cNvSpPr/>
            <p:nvPr/>
          </p:nvSpPr>
          <p:spPr>
            <a:xfrm flipH="1">
              <a:off x="2647010" y="1042650"/>
              <a:ext cx="530400" cy="530400"/>
            </a:xfrm>
            <a:prstGeom prst="ellipse">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005" name="Google Shape;1005;p35">
              <a:extLst>
                <a:ext uri="{FF2B5EF4-FFF2-40B4-BE49-F238E27FC236}">
                  <a16:creationId xmlns:a16="http://schemas.microsoft.com/office/drawing/2014/main" id="{03EEF36E-4BD5-FDA4-32BF-3B0E32A4F9D0}"/>
                </a:ext>
              </a:extLst>
            </p:cNvPr>
            <p:cNvSpPr/>
            <p:nvPr/>
          </p:nvSpPr>
          <p:spPr>
            <a:xfrm flipH="1">
              <a:off x="2460" y="2103850"/>
              <a:ext cx="530400" cy="530400"/>
            </a:xfrm>
            <a:prstGeom prst="ellipse">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006" name="Google Shape;1006;p35">
              <a:extLst>
                <a:ext uri="{FF2B5EF4-FFF2-40B4-BE49-F238E27FC236}">
                  <a16:creationId xmlns:a16="http://schemas.microsoft.com/office/drawing/2014/main" id="{4E86953B-2E84-1AEF-6820-60AC05FB675E}"/>
                </a:ext>
              </a:extLst>
            </p:cNvPr>
            <p:cNvSpPr/>
            <p:nvPr/>
          </p:nvSpPr>
          <p:spPr>
            <a:xfrm flipH="1">
              <a:off x="4232724" y="-28073"/>
              <a:ext cx="6396" cy="6914131"/>
            </a:xfrm>
            <a:custGeom>
              <a:avLst/>
              <a:gdLst/>
              <a:ahLst/>
              <a:cxnLst/>
              <a:rect l="l" t="t" r="r" b="b"/>
              <a:pathLst>
                <a:path w="4048" h="4376032" extrusionOk="0">
                  <a:moveTo>
                    <a:pt x="4048" y="0"/>
                  </a:moveTo>
                  <a:lnTo>
                    <a:pt x="0" y="4376032"/>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07" name="Google Shape;1007;p35">
              <a:extLst>
                <a:ext uri="{FF2B5EF4-FFF2-40B4-BE49-F238E27FC236}">
                  <a16:creationId xmlns:a16="http://schemas.microsoft.com/office/drawing/2014/main" id="{D9CA9E1C-FD2F-9086-9C51-EE278310488A}"/>
                </a:ext>
              </a:extLst>
            </p:cNvPr>
            <p:cNvSpPr/>
            <p:nvPr/>
          </p:nvSpPr>
          <p:spPr>
            <a:xfrm flipH="1">
              <a:off x="-5541" y="511413"/>
              <a:ext cx="4248329" cy="7889"/>
            </a:xfrm>
            <a:custGeom>
              <a:avLst/>
              <a:gdLst/>
              <a:ahLst/>
              <a:cxnLst/>
              <a:rect l="l" t="t" r="r" b="b"/>
              <a:pathLst>
                <a:path w="4036417" h="4993" extrusionOk="0">
                  <a:moveTo>
                    <a:pt x="4036418" y="4994"/>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08" name="Google Shape;1008;p35">
              <a:extLst>
                <a:ext uri="{FF2B5EF4-FFF2-40B4-BE49-F238E27FC236}">
                  <a16:creationId xmlns:a16="http://schemas.microsoft.com/office/drawing/2014/main" id="{46854D2C-8F76-6A80-2185-4F0CE1A2F42F}"/>
                </a:ext>
              </a:extLst>
            </p:cNvPr>
            <p:cNvSpPr/>
            <p:nvPr/>
          </p:nvSpPr>
          <p:spPr>
            <a:xfrm flipH="1">
              <a:off x="2114815" y="-28073"/>
              <a:ext cx="6396" cy="6914131"/>
            </a:xfrm>
            <a:custGeom>
              <a:avLst/>
              <a:gdLst/>
              <a:ahLst/>
              <a:cxnLst/>
              <a:rect l="l" t="t" r="r" b="b"/>
              <a:pathLst>
                <a:path w="4048" h="4376032" extrusionOk="0">
                  <a:moveTo>
                    <a:pt x="4048" y="0"/>
                  </a:moveTo>
                  <a:lnTo>
                    <a:pt x="0" y="4376032"/>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09" name="Google Shape;1009;p35">
              <a:extLst>
                <a:ext uri="{FF2B5EF4-FFF2-40B4-BE49-F238E27FC236}">
                  <a16:creationId xmlns:a16="http://schemas.microsoft.com/office/drawing/2014/main" id="{529E9493-7A46-1E9C-C39F-079CF0A321E0}"/>
                </a:ext>
              </a:extLst>
            </p:cNvPr>
            <p:cNvSpPr/>
            <p:nvPr/>
          </p:nvSpPr>
          <p:spPr>
            <a:xfrm flipH="1">
              <a:off x="-5286" y="2629308"/>
              <a:ext cx="4248359" cy="7886"/>
            </a:xfrm>
            <a:custGeom>
              <a:avLst/>
              <a:gdLst/>
              <a:ahLst/>
              <a:cxnLst/>
              <a:rect l="l" t="t" r="r" b="b"/>
              <a:pathLst>
                <a:path w="4036446" h="4991" extrusionOk="0">
                  <a:moveTo>
                    <a:pt x="4036446" y="4991"/>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10" name="Google Shape;1010;p35">
              <a:extLst>
                <a:ext uri="{FF2B5EF4-FFF2-40B4-BE49-F238E27FC236}">
                  <a16:creationId xmlns:a16="http://schemas.microsoft.com/office/drawing/2014/main" id="{50BA1676-D1CD-B07B-8336-562B56A1DD57}"/>
                </a:ext>
              </a:extLst>
            </p:cNvPr>
            <p:cNvSpPr/>
            <p:nvPr/>
          </p:nvSpPr>
          <p:spPr>
            <a:xfrm flipH="1">
              <a:off x="-3061" y="-28073"/>
              <a:ext cx="6396" cy="6914131"/>
            </a:xfrm>
            <a:custGeom>
              <a:avLst/>
              <a:gdLst/>
              <a:ahLst/>
              <a:cxnLst/>
              <a:rect l="l" t="t" r="r" b="b"/>
              <a:pathLst>
                <a:path w="4048" h="4376032" extrusionOk="0">
                  <a:moveTo>
                    <a:pt x="4048" y="0"/>
                  </a:moveTo>
                  <a:lnTo>
                    <a:pt x="0" y="4376032"/>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11" name="Google Shape;1011;p35">
              <a:extLst>
                <a:ext uri="{FF2B5EF4-FFF2-40B4-BE49-F238E27FC236}">
                  <a16:creationId xmlns:a16="http://schemas.microsoft.com/office/drawing/2014/main" id="{FA8ED49D-F24F-5047-77DF-1B091A99D577}"/>
                </a:ext>
              </a:extLst>
            </p:cNvPr>
            <p:cNvSpPr/>
            <p:nvPr/>
          </p:nvSpPr>
          <p:spPr>
            <a:xfrm flipH="1">
              <a:off x="-4987" y="4747200"/>
              <a:ext cx="4248342" cy="7892"/>
            </a:xfrm>
            <a:custGeom>
              <a:avLst/>
              <a:gdLst/>
              <a:ahLst/>
              <a:cxnLst/>
              <a:rect l="l" t="t" r="r" b="b"/>
              <a:pathLst>
                <a:path w="4036429" h="4995" extrusionOk="0">
                  <a:moveTo>
                    <a:pt x="4036430" y="4995"/>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12" name="Google Shape;1012;p35">
              <a:extLst>
                <a:ext uri="{FF2B5EF4-FFF2-40B4-BE49-F238E27FC236}">
                  <a16:creationId xmlns:a16="http://schemas.microsoft.com/office/drawing/2014/main" id="{B0B09EA8-3352-91E1-7A17-D5190A2B2DA0}"/>
                </a:ext>
              </a:extLst>
            </p:cNvPr>
            <p:cNvSpPr/>
            <p:nvPr/>
          </p:nvSpPr>
          <p:spPr>
            <a:xfrm flipH="1">
              <a:off x="3173786" y="-28073"/>
              <a:ext cx="6396" cy="6914131"/>
            </a:xfrm>
            <a:custGeom>
              <a:avLst/>
              <a:gdLst/>
              <a:ahLst/>
              <a:cxnLst/>
              <a:rect l="l" t="t" r="r" b="b"/>
              <a:pathLst>
                <a:path w="4048" h="4376032" extrusionOk="0">
                  <a:moveTo>
                    <a:pt x="4048" y="0"/>
                  </a:moveTo>
                  <a:lnTo>
                    <a:pt x="0" y="4376032"/>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13" name="Google Shape;1013;p35">
              <a:extLst>
                <a:ext uri="{FF2B5EF4-FFF2-40B4-BE49-F238E27FC236}">
                  <a16:creationId xmlns:a16="http://schemas.microsoft.com/office/drawing/2014/main" id="{24C12165-AB18-E19B-A4B3-A1580D2C7199}"/>
                </a:ext>
              </a:extLst>
            </p:cNvPr>
            <p:cNvSpPr/>
            <p:nvPr/>
          </p:nvSpPr>
          <p:spPr>
            <a:xfrm flipH="1">
              <a:off x="-5414" y="1570357"/>
              <a:ext cx="4248343" cy="7892"/>
            </a:xfrm>
            <a:custGeom>
              <a:avLst/>
              <a:gdLst/>
              <a:ahLst/>
              <a:cxnLst/>
              <a:rect l="l" t="t" r="r" b="b"/>
              <a:pathLst>
                <a:path w="4036430" h="4995" extrusionOk="0">
                  <a:moveTo>
                    <a:pt x="4036430" y="4995"/>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14" name="Google Shape;1014;p35">
              <a:extLst>
                <a:ext uri="{FF2B5EF4-FFF2-40B4-BE49-F238E27FC236}">
                  <a16:creationId xmlns:a16="http://schemas.microsoft.com/office/drawing/2014/main" id="{1530C27F-419C-727C-DDB8-2E04CC428D68}"/>
                </a:ext>
              </a:extLst>
            </p:cNvPr>
            <p:cNvSpPr/>
            <p:nvPr/>
          </p:nvSpPr>
          <p:spPr>
            <a:xfrm flipH="1">
              <a:off x="1055908" y="-28073"/>
              <a:ext cx="6396" cy="6914131"/>
            </a:xfrm>
            <a:custGeom>
              <a:avLst/>
              <a:gdLst/>
              <a:ahLst/>
              <a:cxnLst/>
              <a:rect l="l" t="t" r="r" b="b"/>
              <a:pathLst>
                <a:path w="4048" h="4376032" extrusionOk="0">
                  <a:moveTo>
                    <a:pt x="4048" y="0"/>
                  </a:moveTo>
                  <a:lnTo>
                    <a:pt x="0" y="4376032"/>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15" name="Google Shape;1015;p35">
              <a:extLst>
                <a:ext uri="{FF2B5EF4-FFF2-40B4-BE49-F238E27FC236}">
                  <a16:creationId xmlns:a16="http://schemas.microsoft.com/office/drawing/2014/main" id="{CCAC3F7A-DA98-CC3C-C1D6-48085055636C}"/>
                </a:ext>
              </a:extLst>
            </p:cNvPr>
            <p:cNvSpPr/>
            <p:nvPr/>
          </p:nvSpPr>
          <p:spPr>
            <a:xfrm flipH="1">
              <a:off x="-5116" y="3688253"/>
              <a:ext cx="4248329" cy="7892"/>
            </a:xfrm>
            <a:custGeom>
              <a:avLst/>
              <a:gdLst/>
              <a:ahLst/>
              <a:cxnLst/>
              <a:rect l="l" t="t" r="r" b="b"/>
              <a:pathLst>
                <a:path w="4036417" h="4995" extrusionOk="0">
                  <a:moveTo>
                    <a:pt x="4036418" y="4995"/>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16" name="Google Shape;1016;p35">
              <a:extLst>
                <a:ext uri="{FF2B5EF4-FFF2-40B4-BE49-F238E27FC236}">
                  <a16:creationId xmlns:a16="http://schemas.microsoft.com/office/drawing/2014/main" id="{791D697B-258A-09DD-B74E-DF1F3674F5B5}"/>
                </a:ext>
              </a:extLst>
            </p:cNvPr>
            <p:cNvSpPr/>
            <p:nvPr/>
          </p:nvSpPr>
          <p:spPr>
            <a:xfrm flipH="1">
              <a:off x="-4861" y="5806151"/>
              <a:ext cx="4248355" cy="7886"/>
            </a:xfrm>
            <a:custGeom>
              <a:avLst/>
              <a:gdLst/>
              <a:ahLst/>
              <a:cxnLst/>
              <a:rect l="l" t="t" r="r" b="b"/>
              <a:pathLst>
                <a:path w="4036442" h="4991" extrusionOk="0">
                  <a:moveTo>
                    <a:pt x="4036442" y="4991"/>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17" name="Google Shape;1017;p35">
              <a:extLst>
                <a:ext uri="{FF2B5EF4-FFF2-40B4-BE49-F238E27FC236}">
                  <a16:creationId xmlns:a16="http://schemas.microsoft.com/office/drawing/2014/main" id="{00286C1E-4ADE-7B9D-122F-26C1683D4558}"/>
                </a:ext>
              </a:extLst>
            </p:cNvPr>
            <p:cNvSpPr/>
            <p:nvPr/>
          </p:nvSpPr>
          <p:spPr>
            <a:xfrm flipH="1">
              <a:off x="3703270" y="-28073"/>
              <a:ext cx="6396" cy="6914131"/>
            </a:xfrm>
            <a:custGeom>
              <a:avLst/>
              <a:gdLst/>
              <a:ahLst/>
              <a:cxnLst/>
              <a:rect l="l" t="t" r="r" b="b"/>
              <a:pathLst>
                <a:path w="4048" h="4376032" extrusionOk="0">
                  <a:moveTo>
                    <a:pt x="4048" y="0"/>
                  </a:moveTo>
                  <a:lnTo>
                    <a:pt x="0" y="4376032"/>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18" name="Google Shape;1018;p35">
              <a:extLst>
                <a:ext uri="{FF2B5EF4-FFF2-40B4-BE49-F238E27FC236}">
                  <a16:creationId xmlns:a16="http://schemas.microsoft.com/office/drawing/2014/main" id="{1F9711C1-49BA-4B96-72C4-ACE910F11B28}"/>
                </a:ext>
              </a:extLst>
            </p:cNvPr>
            <p:cNvSpPr/>
            <p:nvPr/>
          </p:nvSpPr>
          <p:spPr>
            <a:xfrm flipH="1">
              <a:off x="-5499" y="1040884"/>
              <a:ext cx="4248358" cy="7892"/>
            </a:xfrm>
            <a:custGeom>
              <a:avLst/>
              <a:gdLst/>
              <a:ahLst/>
              <a:cxnLst/>
              <a:rect l="l" t="t" r="r" b="b"/>
              <a:pathLst>
                <a:path w="4036445" h="4995" extrusionOk="0">
                  <a:moveTo>
                    <a:pt x="4036446" y="4995"/>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19" name="Google Shape;1019;p35">
              <a:extLst>
                <a:ext uri="{FF2B5EF4-FFF2-40B4-BE49-F238E27FC236}">
                  <a16:creationId xmlns:a16="http://schemas.microsoft.com/office/drawing/2014/main" id="{A7F0DA46-30CE-6DAB-39C0-D20CA2D21BE1}"/>
                </a:ext>
              </a:extLst>
            </p:cNvPr>
            <p:cNvSpPr/>
            <p:nvPr/>
          </p:nvSpPr>
          <p:spPr>
            <a:xfrm flipH="1">
              <a:off x="1585331" y="-28073"/>
              <a:ext cx="6396" cy="6914131"/>
            </a:xfrm>
            <a:custGeom>
              <a:avLst/>
              <a:gdLst/>
              <a:ahLst/>
              <a:cxnLst/>
              <a:rect l="l" t="t" r="r" b="b"/>
              <a:pathLst>
                <a:path w="4048" h="4376032" extrusionOk="0">
                  <a:moveTo>
                    <a:pt x="4048" y="0"/>
                  </a:moveTo>
                  <a:lnTo>
                    <a:pt x="0" y="4376032"/>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20" name="Google Shape;1020;p35">
              <a:extLst>
                <a:ext uri="{FF2B5EF4-FFF2-40B4-BE49-F238E27FC236}">
                  <a16:creationId xmlns:a16="http://schemas.microsoft.com/office/drawing/2014/main" id="{CD2D6C86-EE32-D4D3-A26A-2B18F9D635CB}"/>
                </a:ext>
              </a:extLst>
            </p:cNvPr>
            <p:cNvSpPr/>
            <p:nvPr/>
          </p:nvSpPr>
          <p:spPr>
            <a:xfrm flipH="1">
              <a:off x="-5201" y="3158782"/>
              <a:ext cx="4248343" cy="7892"/>
            </a:xfrm>
            <a:custGeom>
              <a:avLst/>
              <a:gdLst/>
              <a:ahLst/>
              <a:cxnLst/>
              <a:rect l="l" t="t" r="r" b="b"/>
              <a:pathLst>
                <a:path w="4036430" h="4995" extrusionOk="0">
                  <a:moveTo>
                    <a:pt x="4036430" y="4995"/>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21" name="Google Shape;1021;p35">
              <a:extLst>
                <a:ext uri="{FF2B5EF4-FFF2-40B4-BE49-F238E27FC236}">
                  <a16:creationId xmlns:a16="http://schemas.microsoft.com/office/drawing/2014/main" id="{18ADB8A7-6852-7210-ACD1-F9E65D399AE6}"/>
                </a:ext>
              </a:extLst>
            </p:cNvPr>
            <p:cNvSpPr/>
            <p:nvPr/>
          </p:nvSpPr>
          <p:spPr>
            <a:xfrm flipH="1">
              <a:off x="-4945" y="5276678"/>
              <a:ext cx="4248368" cy="7886"/>
            </a:xfrm>
            <a:custGeom>
              <a:avLst/>
              <a:gdLst/>
              <a:ahLst/>
              <a:cxnLst/>
              <a:rect l="l" t="t" r="r" b="b"/>
              <a:pathLst>
                <a:path w="4036454" h="4991" extrusionOk="0">
                  <a:moveTo>
                    <a:pt x="4036455" y="4991"/>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22" name="Google Shape;1022;p35">
              <a:extLst>
                <a:ext uri="{FF2B5EF4-FFF2-40B4-BE49-F238E27FC236}">
                  <a16:creationId xmlns:a16="http://schemas.microsoft.com/office/drawing/2014/main" id="{D8207CA9-76AB-9DB0-C97D-4D1B4BC86942}"/>
                </a:ext>
              </a:extLst>
            </p:cNvPr>
            <p:cNvSpPr/>
            <p:nvPr/>
          </p:nvSpPr>
          <p:spPr>
            <a:xfrm flipH="1">
              <a:off x="2644300" y="-28073"/>
              <a:ext cx="6396" cy="6914131"/>
            </a:xfrm>
            <a:custGeom>
              <a:avLst/>
              <a:gdLst/>
              <a:ahLst/>
              <a:cxnLst/>
              <a:rect l="l" t="t" r="r" b="b"/>
              <a:pathLst>
                <a:path w="4048" h="4376032" extrusionOk="0">
                  <a:moveTo>
                    <a:pt x="4048" y="0"/>
                  </a:moveTo>
                  <a:lnTo>
                    <a:pt x="0" y="4376032"/>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23" name="Google Shape;1023;p35">
              <a:extLst>
                <a:ext uri="{FF2B5EF4-FFF2-40B4-BE49-F238E27FC236}">
                  <a16:creationId xmlns:a16="http://schemas.microsoft.com/office/drawing/2014/main" id="{B872F4DF-791A-8FF3-1721-E597C6BA1162}"/>
                </a:ext>
              </a:extLst>
            </p:cNvPr>
            <p:cNvSpPr/>
            <p:nvPr/>
          </p:nvSpPr>
          <p:spPr>
            <a:xfrm flipH="1">
              <a:off x="-5328" y="2099837"/>
              <a:ext cx="4248329" cy="7886"/>
            </a:xfrm>
            <a:custGeom>
              <a:avLst/>
              <a:gdLst/>
              <a:ahLst/>
              <a:cxnLst/>
              <a:rect l="l" t="t" r="r" b="b"/>
              <a:pathLst>
                <a:path w="4036417" h="4991" extrusionOk="0">
                  <a:moveTo>
                    <a:pt x="4036418" y="4991"/>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24" name="Google Shape;1024;p35">
              <a:extLst>
                <a:ext uri="{FF2B5EF4-FFF2-40B4-BE49-F238E27FC236}">
                  <a16:creationId xmlns:a16="http://schemas.microsoft.com/office/drawing/2014/main" id="{4CBC30CE-EF4F-1139-93BD-E36152D7B9D7}"/>
                </a:ext>
              </a:extLst>
            </p:cNvPr>
            <p:cNvSpPr/>
            <p:nvPr/>
          </p:nvSpPr>
          <p:spPr>
            <a:xfrm flipH="1">
              <a:off x="526424" y="-28073"/>
              <a:ext cx="6396" cy="6914131"/>
            </a:xfrm>
            <a:custGeom>
              <a:avLst/>
              <a:gdLst/>
              <a:ahLst/>
              <a:cxnLst/>
              <a:rect l="l" t="t" r="r" b="b"/>
              <a:pathLst>
                <a:path w="4048" h="4376032" extrusionOk="0">
                  <a:moveTo>
                    <a:pt x="4048" y="0"/>
                  </a:moveTo>
                  <a:lnTo>
                    <a:pt x="0" y="4376032"/>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25" name="Google Shape;1025;p35">
              <a:extLst>
                <a:ext uri="{FF2B5EF4-FFF2-40B4-BE49-F238E27FC236}">
                  <a16:creationId xmlns:a16="http://schemas.microsoft.com/office/drawing/2014/main" id="{F8C82F8C-9FBF-D5EA-F21C-54D7EE2DD0C5}"/>
                </a:ext>
              </a:extLst>
            </p:cNvPr>
            <p:cNvSpPr/>
            <p:nvPr/>
          </p:nvSpPr>
          <p:spPr>
            <a:xfrm flipH="1">
              <a:off x="-5073" y="4217726"/>
              <a:ext cx="4248354" cy="7892"/>
            </a:xfrm>
            <a:custGeom>
              <a:avLst/>
              <a:gdLst/>
              <a:ahLst/>
              <a:cxnLst/>
              <a:rect l="l" t="t" r="r" b="b"/>
              <a:pathLst>
                <a:path w="4036441" h="4995" extrusionOk="0">
                  <a:moveTo>
                    <a:pt x="4036442" y="4995"/>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26" name="Google Shape;1026;p35">
              <a:extLst>
                <a:ext uri="{FF2B5EF4-FFF2-40B4-BE49-F238E27FC236}">
                  <a16:creationId xmlns:a16="http://schemas.microsoft.com/office/drawing/2014/main" id="{FE58D3DF-DAE2-E1FE-D8DE-479510DE7880}"/>
                </a:ext>
              </a:extLst>
            </p:cNvPr>
            <p:cNvSpPr/>
            <p:nvPr/>
          </p:nvSpPr>
          <p:spPr>
            <a:xfrm flipH="1">
              <a:off x="-4776" y="6335624"/>
              <a:ext cx="4248338" cy="7892"/>
            </a:xfrm>
            <a:custGeom>
              <a:avLst/>
              <a:gdLst/>
              <a:ahLst/>
              <a:cxnLst/>
              <a:rect l="l" t="t" r="r" b="b"/>
              <a:pathLst>
                <a:path w="4036426" h="4995" extrusionOk="0">
                  <a:moveTo>
                    <a:pt x="4036426" y="4995"/>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1027" name="Google Shape;1027;p35">
            <a:extLst>
              <a:ext uri="{FF2B5EF4-FFF2-40B4-BE49-F238E27FC236}">
                <a16:creationId xmlns:a16="http://schemas.microsoft.com/office/drawing/2014/main" id="{31BAD11D-985E-7151-7244-9B7C22F65227}"/>
              </a:ext>
            </a:extLst>
          </p:cNvPr>
          <p:cNvSpPr/>
          <p:nvPr/>
        </p:nvSpPr>
        <p:spPr>
          <a:xfrm rot="-5400000" flipH="1">
            <a:off x="-1115" y="4227083"/>
            <a:ext cx="1589700" cy="528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028" name="Google Shape;1028;p35">
            <a:extLst>
              <a:ext uri="{FF2B5EF4-FFF2-40B4-BE49-F238E27FC236}">
                <a16:creationId xmlns:a16="http://schemas.microsoft.com/office/drawing/2014/main" id="{DC320789-A14A-8079-BD26-1EBF251BC2C6}"/>
              </a:ext>
            </a:extLst>
          </p:cNvPr>
          <p:cNvSpPr/>
          <p:nvPr/>
        </p:nvSpPr>
        <p:spPr>
          <a:xfrm flipH="1">
            <a:off x="531373" y="519300"/>
            <a:ext cx="1589700" cy="5304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029" name="Google Shape;1029;p35">
            <a:extLst>
              <a:ext uri="{FF2B5EF4-FFF2-40B4-BE49-F238E27FC236}">
                <a16:creationId xmlns:a16="http://schemas.microsoft.com/office/drawing/2014/main" id="{55255C86-4788-6096-BE55-B9380E31677F}"/>
              </a:ext>
            </a:extLst>
          </p:cNvPr>
          <p:cNvSpPr/>
          <p:nvPr/>
        </p:nvSpPr>
        <p:spPr>
          <a:xfrm rot="-5400000" flipH="1">
            <a:off x="263163" y="787505"/>
            <a:ext cx="1066800" cy="5304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030" name="Google Shape;1030;p35">
            <a:extLst>
              <a:ext uri="{FF2B5EF4-FFF2-40B4-BE49-F238E27FC236}">
                <a16:creationId xmlns:a16="http://schemas.microsoft.com/office/drawing/2014/main" id="{E1B8F704-89B5-14F9-1659-49C10244A8A7}"/>
              </a:ext>
            </a:extLst>
          </p:cNvPr>
          <p:cNvSpPr/>
          <p:nvPr/>
        </p:nvSpPr>
        <p:spPr>
          <a:xfrm rot="10800000" flipH="1">
            <a:off x="528498" y="516507"/>
            <a:ext cx="530494" cy="530288"/>
          </a:xfrm>
          <a:custGeom>
            <a:avLst/>
            <a:gdLst/>
            <a:ahLst/>
            <a:cxnLst/>
            <a:rect l="l" t="t" r="r" b="b"/>
            <a:pathLst>
              <a:path w="335225" h="337763" extrusionOk="0">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31" name="Google Shape;1031;p35">
            <a:extLst>
              <a:ext uri="{FF2B5EF4-FFF2-40B4-BE49-F238E27FC236}">
                <a16:creationId xmlns:a16="http://schemas.microsoft.com/office/drawing/2014/main" id="{CEFA4395-ADAA-7AEC-1091-A781F251AB4E}"/>
              </a:ext>
            </a:extLst>
          </p:cNvPr>
          <p:cNvSpPr/>
          <p:nvPr/>
        </p:nvSpPr>
        <p:spPr>
          <a:xfrm rot="10800000" flipH="1">
            <a:off x="2644295" y="-16092"/>
            <a:ext cx="1589700" cy="528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032" name="Google Shape;1032;p35">
            <a:extLst>
              <a:ext uri="{FF2B5EF4-FFF2-40B4-BE49-F238E27FC236}">
                <a16:creationId xmlns:a16="http://schemas.microsoft.com/office/drawing/2014/main" id="{9601F419-9ECA-CBF2-4A74-B7E5296A1FED}"/>
              </a:ext>
            </a:extLst>
          </p:cNvPr>
          <p:cNvSpPr/>
          <p:nvPr/>
        </p:nvSpPr>
        <p:spPr>
          <a:xfrm rot="-5400000" flipH="1">
            <a:off x="3167885" y="518933"/>
            <a:ext cx="1589700" cy="528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033" name="Google Shape;1033;p35">
            <a:extLst>
              <a:ext uri="{FF2B5EF4-FFF2-40B4-BE49-F238E27FC236}">
                <a16:creationId xmlns:a16="http://schemas.microsoft.com/office/drawing/2014/main" id="{BE6FA457-A67B-001B-9CC6-E90964DC4667}"/>
              </a:ext>
            </a:extLst>
          </p:cNvPr>
          <p:cNvSpPr/>
          <p:nvPr/>
        </p:nvSpPr>
        <p:spPr>
          <a:xfrm rot="10800000">
            <a:off x="3697479" y="-16790"/>
            <a:ext cx="530494" cy="530288"/>
          </a:xfrm>
          <a:custGeom>
            <a:avLst/>
            <a:gdLst/>
            <a:ahLst/>
            <a:cxnLst/>
            <a:rect l="l" t="t" r="r" b="b"/>
            <a:pathLst>
              <a:path w="335225" h="337763" extrusionOk="0">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34" name="Google Shape;1034;p35">
            <a:extLst>
              <a:ext uri="{FF2B5EF4-FFF2-40B4-BE49-F238E27FC236}">
                <a16:creationId xmlns:a16="http://schemas.microsoft.com/office/drawing/2014/main" id="{457A5688-3293-CA61-2154-AC45D45F98B7}"/>
              </a:ext>
            </a:extLst>
          </p:cNvPr>
          <p:cNvSpPr/>
          <p:nvPr/>
        </p:nvSpPr>
        <p:spPr>
          <a:xfrm flipH="1">
            <a:off x="3698398" y="5811675"/>
            <a:ext cx="530400" cy="530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035" name="Google Shape;1035;p35">
            <a:extLst>
              <a:ext uri="{FF2B5EF4-FFF2-40B4-BE49-F238E27FC236}">
                <a16:creationId xmlns:a16="http://schemas.microsoft.com/office/drawing/2014/main" id="{C61181B8-289E-6639-FB13-A3C434C03C80}"/>
              </a:ext>
            </a:extLst>
          </p:cNvPr>
          <p:cNvSpPr/>
          <p:nvPr/>
        </p:nvSpPr>
        <p:spPr>
          <a:xfrm flipH="1">
            <a:off x="2645350" y="5818286"/>
            <a:ext cx="528900" cy="10614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036" name="Google Shape;1036;p35">
            <a:extLst>
              <a:ext uri="{FF2B5EF4-FFF2-40B4-BE49-F238E27FC236}">
                <a16:creationId xmlns:a16="http://schemas.microsoft.com/office/drawing/2014/main" id="{89929C09-F7AF-35AA-C615-0D4534915E51}"/>
              </a:ext>
            </a:extLst>
          </p:cNvPr>
          <p:cNvSpPr/>
          <p:nvPr/>
        </p:nvSpPr>
        <p:spPr>
          <a:xfrm flipH="1">
            <a:off x="1587213" y="5282293"/>
            <a:ext cx="528900" cy="15837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037" name="Google Shape;1037;p35">
            <a:extLst>
              <a:ext uri="{FF2B5EF4-FFF2-40B4-BE49-F238E27FC236}">
                <a16:creationId xmlns:a16="http://schemas.microsoft.com/office/drawing/2014/main" id="{4D2E2CC0-489B-914D-9F15-2CC9DF5BE07B}"/>
              </a:ext>
            </a:extLst>
          </p:cNvPr>
          <p:cNvSpPr/>
          <p:nvPr/>
        </p:nvSpPr>
        <p:spPr>
          <a:xfrm flipH="1">
            <a:off x="529273" y="5813775"/>
            <a:ext cx="528900" cy="10614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038" name="Google Shape;1038;p35">
            <a:extLst>
              <a:ext uri="{FF2B5EF4-FFF2-40B4-BE49-F238E27FC236}">
                <a16:creationId xmlns:a16="http://schemas.microsoft.com/office/drawing/2014/main" id="{D770435E-C3FE-9758-334B-00F208EB7497}"/>
              </a:ext>
            </a:extLst>
          </p:cNvPr>
          <p:cNvSpPr/>
          <p:nvPr/>
        </p:nvSpPr>
        <p:spPr>
          <a:xfrm rot="5400000" flipH="1">
            <a:off x="263023" y="5547525"/>
            <a:ext cx="528900" cy="10614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039" name="Google Shape;1039;p35">
            <a:extLst>
              <a:ext uri="{FF2B5EF4-FFF2-40B4-BE49-F238E27FC236}">
                <a16:creationId xmlns:a16="http://schemas.microsoft.com/office/drawing/2014/main" id="{EA8189C2-90C0-8CA1-DF35-6FE873EF7052}"/>
              </a:ext>
            </a:extLst>
          </p:cNvPr>
          <p:cNvSpPr/>
          <p:nvPr/>
        </p:nvSpPr>
        <p:spPr>
          <a:xfrm rot="10800000">
            <a:off x="527679" y="5813785"/>
            <a:ext cx="530494" cy="530288"/>
          </a:xfrm>
          <a:custGeom>
            <a:avLst/>
            <a:gdLst/>
            <a:ahLst/>
            <a:cxnLst/>
            <a:rect l="l" t="t" r="r" b="b"/>
            <a:pathLst>
              <a:path w="335225" h="337763" extrusionOk="0">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40" name="Google Shape;1040;p35">
            <a:extLst>
              <a:ext uri="{FF2B5EF4-FFF2-40B4-BE49-F238E27FC236}">
                <a16:creationId xmlns:a16="http://schemas.microsoft.com/office/drawing/2014/main" id="{40615BCD-6DD2-8BD7-8570-845A19780A50}"/>
              </a:ext>
            </a:extLst>
          </p:cNvPr>
          <p:cNvSpPr/>
          <p:nvPr/>
        </p:nvSpPr>
        <p:spPr>
          <a:xfrm flipH="1">
            <a:off x="2647048" y="1041113"/>
            <a:ext cx="530400" cy="530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041" name="Google Shape;1041;p35">
            <a:extLst>
              <a:ext uri="{FF2B5EF4-FFF2-40B4-BE49-F238E27FC236}">
                <a16:creationId xmlns:a16="http://schemas.microsoft.com/office/drawing/2014/main" id="{1CFF2DCB-EAA1-9015-69F4-5BFA63D2B050}"/>
              </a:ext>
            </a:extLst>
          </p:cNvPr>
          <p:cNvSpPr/>
          <p:nvPr/>
        </p:nvSpPr>
        <p:spPr>
          <a:xfrm flipH="1">
            <a:off x="2498" y="2102313"/>
            <a:ext cx="530400" cy="530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2" name="Chỗ dành sẵn cho Số hiệu Bản chiếu 1">
            <a:extLst>
              <a:ext uri="{FF2B5EF4-FFF2-40B4-BE49-F238E27FC236}">
                <a16:creationId xmlns:a16="http://schemas.microsoft.com/office/drawing/2014/main" id="{2EC7A8EB-3B8A-1E9D-D2C2-6F7D09C17D68}"/>
              </a:ext>
            </a:extLst>
          </p:cNvPr>
          <p:cNvSpPr>
            <a:spLocks noGrp="1"/>
          </p:cNvSpPr>
          <p:nvPr>
            <p:ph type="sldNum" idx="12"/>
          </p:nvPr>
        </p:nvSpPr>
        <p:spPr>
          <a:noFill/>
          <a:ln>
            <a:noFill/>
          </a:ln>
        </p:spPr>
        <p:txBody>
          <a:bodyPr spcFirstLastPara="1" wrap="square" lIns="121900" tIns="121900" rIns="121900" bIns="121900" anchor="ctr" anchorCtr="0">
            <a:normAutofit fontScale="70000" lnSpcReduction="20000"/>
          </a:bodyPr>
          <a:lstStyle/>
          <a:p>
            <a:fld id="{00000000-1234-1234-1234-123412341234}" type="slidenum">
              <a:rPr lang="en" sz="3200" b="1" smtClean="0">
                <a:solidFill>
                  <a:srgbClr val="000000"/>
                </a:solidFill>
              </a:rPr>
              <a:pPr/>
              <a:t>17</a:t>
            </a:fld>
            <a:endParaRPr lang="en" sz="3200" b="1" dirty="0">
              <a:solidFill>
                <a:srgbClr val="000000"/>
              </a:solidFill>
            </a:endParaRPr>
          </a:p>
        </p:txBody>
      </p:sp>
      <p:sp>
        <p:nvSpPr>
          <p:cNvPr id="6" name="Google Shape;904;p30">
            <a:extLst>
              <a:ext uri="{FF2B5EF4-FFF2-40B4-BE49-F238E27FC236}">
                <a16:creationId xmlns:a16="http://schemas.microsoft.com/office/drawing/2014/main" id="{B20BA5D6-C25B-CCF0-2712-C5431EDD974D}"/>
              </a:ext>
            </a:extLst>
          </p:cNvPr>
          <p:cNvSpPr txBox="1">
            <a:spLocks/>
          </p:cNvSpPr>
          <p:nvPr/>
        </p:nvSpPr>
        <p:spPr>
          <a:xfrm>
            <a:off x="212873" y="2087313"/>
            <a:ext cx="4021084" cy="342004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0" indent="0">
              <a:lnSpc>
                <a:spcPct val="80000"/>
              </a:lnSpc>
              <a:buClr>
                <a:schemeClr val="dk1"/>
              </a:buClr>
              <a:buSzPts val="3200"/>
              <a:buFont typeface="Lexend Deca"/>
              <a:buNone/>
              <a:defRPr sz="7000" b="1">
                <a:solidFill>
                  <a:schemeClr val="dk1"/>
                </a:solidFill>
                <a:latin typeface="Lexend Deca"/>
                <a:ea typeface="Lexend Deca"/>
                <a:cs typeface="Lexend Deca"/>
                <a:sym typeface="Lexend Deca"/>
              </a:defRPr>
            </a:lvl1pPr>
            <a:lvl2pPr>
              <a:lnSpc>
                <a:spcPct val="80000"/>
              </a:lnSpc>
              <a:buClr>
                <a:schemeClr val="dk1"/>
              </a:buClr>
              <a:buSzPts val="3200"/>
              <a:buFont typeface="Lexend Deca"/>
              <a:buNone/>
              <a:defRPr sz="3200" b="1">
                <a:solidFill>
                  <a:schemeClr val="dk1"/>
                </a:solidFill>
                <a:latin typeface="Lexend Deca"/>
                <a:ea typeface="Lexend Deca"/>
                <a:cs typeface="Lexend Deca"/>
                <a:sym typeface="Lexend Deca"/>
              </a:defRPr>
            </a:lvl2pPr>
            <a:lvl3pPr>
              <a:lnSpc>
                <a:spcPct val="80000"/>
              </a:lnSpc>
              <a:buClr>
                <a:schemeClr val="dk1"/>
              </a:buClr>
              <a:buSzPts val="3200"/>
              <a:buFont typeface="Lexend Deca"/>
              <a:buNone/>
              <a:defRPr sz="3200" b="1">
                <a:solidFill>
                  <a:schemeClr val="dk1"/>
                </a:solidFill>
                <a:latin typeface="Lexend Deca"/>
                <a:ea typeface="Lexend Deca"/>
                <a:cs typeface="Lexend Deca"/>
                <a:sym typeface="Lexend Deca"/>
              </a:defRPr>
            </a:lvl3pPr>
            <a:lvl4pPr>
              <a:lnSpc>
                <a:spcPct val="80000"/>
              </a:lnSpc>
              <a:buClr>
                <a:schemeClr val="dk1"/>
              </a:buClr>
              <a:buSzPts val="3200"/>
              <a:buFont typeface="Lexend Deca"/>
              <a:buNone/>
              <a:defRPr sz="3200" b="1">
                <a:solidFill>
                  <a:schemeClr val="dk1"/>
                </a:solidFill>
                <a:latin typeface="Lexend Deca"/>
                <a:ea typeface="Lexend Deca"/>
                <a:cs typeface="Lexend Deca"/>
                <a:sym typeface="Lexend Deca"/>
              </a:defRPr>
            </a:lvl4pPr>
            <a:lvl5pPr>
              <a:lnSpc>
                <a:spcPct val="80000"/>
              </a:lnSpc>
              <a:buClr>
                <a:schemeClr val="dk1"/>
              </a:buClr>
              <a:buSzPts val="3200"/>
              <a:buFont typeface="Lexend Deca"/>
              <a:buNone/>
              <a:defRPr sz="3200" b="1">
                <a:solidFill>
                  <a:schemeClr val="dk1"/>
                </a:solidFill>
                <a:latin typeface="Lexend Deca"/>
                <a:ea typeface="Lexend Deca"/>
                <a:cs typeface="Lexend Deca"/>
                <a:sym typeface="Lexend Deca"/>
              </a:defRPr>
            </a:lvl5pPr>
            <a:lvl6pPr>
              <a:lnSpc>
                <a:spcPct val="80000"/>
              </a:lnSpc>
              <a:buClr>
                <a:schemeClr val="dk1"/>
              </a:buClr>
              <a:buSzPts val="3200"/>
              <a:buFont typeface="Lexend Deca"/>
              <a:buNone/>
              <a:defRPr sz="3200" b="1">
                <a:solidFill>
                  <a:schemeClr val="dk1"/>
                </a:solidFill>
                <a:latin typeface="Lexend Deca"/>
                <a:ea typeface="Lexend Deca"/>
                <a:cs typeface="Lexend Deca"/>
                <a:sym typeface="Lexend Deca"/>
              </a:defRPr>
            </a:lvl6pPr>
            <a:lvl7pPr>
              <a:lnSpc>
                <a:spcPct val="80000"/>
              </a:lnSpc>
              <a:buClr>
                <a:schemeClr val="dk1"/>
              </a:buClr>
              <a:buSzPts val="3200"/>
              <a:buFont typeface="Lexend Deca"/>
              <a:buNone/>
              <a:defRPr sz="3200" b="1">
                <a:solidFill>
                  <a:schemeClr val="dk1"/>
                </a:solidFill>
                <a:latin typeface="Lexend Deca"/>
                <a:ea typeface="Lexend Deca"/>
                <a:cs typeface="Lexend Deca"/>
                <a:sym typeface="Lexend Deca"/>
              </a:defRPr>
            </a:lvl7pPr>
            <a:lvl8pPr>
              <a:lnSpc>
                <a:spcPct val="80000"/>
              </a:lnSpc>
              <a:buClr>
                <a:schemeClr val="dk1"/>
              </a:buClr>
              <a:buSzPts val="3200"/>
              <a:buFont typeface="Lexend Deca"/>
              <a:buNone/>
              <a:defRPr sz="3200" b="1">
                <a:solidFill>
                  <a:schemeClr val="dk1"/>
                </a:solidFill>
                <a:latin typeface="Lexend Deca"/>
                <a:ea typeface="Lexend Deca"/>
                <a:cs typeface="Lexend Deca"/>
                <a:sym typeface="Lexend Deca"/>
              </a:defRPr>
            </a:lvl8pPr>
            <a:lvl9pPr>
              <a:lnSpc>
                <a:spcPct val="80000"/>
              </a:lnSpc>
              <a:buClr>
                <a:schemeClr val="dk1"/>
              </a:buClr>
              <a:buSzPts val="3200"/>
              <a:buFont typeface="Lexend Deca"/>
              <a:buNone/>
              <a:defRPr sz="3200" b="1">
                <a:solidFill>
                  <a:schemeClr val="dk1"/>
                </a:solidFill>
                <a:latin typeface="Lexend Deca"/>
                <a:ea typeface="Lexend Deca"/>
                <a:cs typeface="Lexend Deca"/>
                <a:sym typeface="Lexend Deca"/>
              </a:defRPr>
            </a:lvl9pPr>
          </a:lstStyle>
          <a:p>
            <a:pPr algn="r"/>
            <a:r>
              <a:rPr lang="en-US" sz="8000" dirty="0" err="1"/>
              <a:t>Hộp</a:t>
            </a:r>
            <a:r>
              <a:rPr lang="en-US" sz="8000" dirty="0"/>
              <a:t> </a:t>
            </a:r>
            <a:r>
              <a:rPr lang="en-US" sz="8000" dirty="0" err="1"/>
              <a:t>thuốc</a:t>
            </a:r>
            <a:r>
              <a:rPr lang="en-US" sz="8000" dirty="0"/>
              <a:t> </a:t>
            </a:r>
            <a:r>
              <a:rPr lang="en-US" sz="8000" dirty="0">
                <a:solidFill>
                  <a:srgbClr val="F25757"/>
                </a:solidFill>
              </a:rPr>
              <a:t>&amp;</a:t>
            </a:r>
            <a:r>
              <a:rPr lang="en-US" sz="8000" dirty="0"/>
              <a:t> </a:t>
            </a:r>
            <a:r>
              <a:rPr lang="en-US" sz="8000" dirty="0" err="1"/>
              <a:t>ống</a:t>
            </a:r>
            <a:r>
              <a:rPr lang="en-US" sz="8000" dirty="0"/>
              <a:t> </a:t>
            </a:r>
            <a:r>
              <a:rPr lang="en-US" sz="8000" dirty="0" err="1"/>
              <a:t>dẫn</a:t>
            </a:r>
            <a:endParaRPr lang="en-US" sz="8000" dirty="0">
              <a:solidFill>
                <a:srgbClr val="F25757"/>
              </a:solidFill>
            </a:endParaRPr>
          </a:p>
        </p:txBody>
      </p:sp>
    </p:spTree>
    <p:extLst>
      <p:ext uri="{BB962C8B-B14F-4D97-AF65-F5344CB8AC3E}">
        <p14:creationId xmlns:p14="http://schemas.microsoft.com/office/powerpoint/2010/main" val="3021973504"/>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09">
          <a:extLst>
            <a:ext uri="{FF2B5EF4-FFF2-40B4-BE49-F238E27FC236}">
              <a16:creationId xmlns:a16="http://schemas.microsoft.com/office/drawing/2014/main" id="{06104318-86F1-55AD-1B29-DEC9FA44DDC1}"/>
            </a:ext>
          </a:extLst>
        </p:cNvPr>
        <p:cNvGrpSpPr/>
        <p:nvPr/>
      </p:nvGrpSpPr>
      <p:grpSpPr>
        <a:xfrm>
          <a:off x="0" y="0"/>
          <a:ext cx="0" cy="0"/>
          <a:chOff x="0" y="0"/>
          <a:chExt cx="0" cy="0"/>
        </a:xfrm>
      </p:grpSpPr>
      <p:sp>
        <p:nvSpPr>
          <p:cNvPr id="910" name="Google Shape;910;p31">
            <a:extLst>
              <a:ext uri="{FF2B5EF4-FFF2-40B4-BE49-F238E27FC236}">
                <a16:creationId xmlns:a16="http://schemas.microsoft.com/office/drawing/2014/main" id="{8EECB0FF-CFCB-EEB2-4236-5F485B5552E2}"/>
              </a:ext>
            </a:extLst>
          </p:cNvPr>
          <p:cNvSpPr txBox="1">
            <a:spLocks noGrp="1"/>
          </p:cNvSpPr>
          <p:nvPr>
            <p:ph type="title"/>
          </p:nvPr>
        </p:nvSpPr>
        <p:spPr>
          <a:xfrm>
            <a:off x="1437300" y="864579"/>
            <a:ext cx="9317400" cy="872100"/>
          </a:xfrm>
          <a:prstGeom prst="rect">
            <a:avLst/>
          </a:prstGeom>
        </p:spPr>
        <p:txBody>
          <a:bodyPr spcFirstLastPara="1" wrap="square" lIns="121900" tIns="121900" rIns="121900" bIns="121900" anchor="ctr" anchorCtr="0">
            <a:normAutofit/>
          </a:bodyPr>
          <a:lstStyle/>
          <a:p>
            <a:r>
              <a:rPr lang="en-US" sz="4800" dirty="0" err="1"/>
              <a:t>Hộp</a:t>
            </a:r>
            <a:r>
              <a:rPr lang="en-US" sz="4800" dirty="0"/>
              <a:t> </a:t>
            </a:r>
            <a:r>
              <a:rPr lang="en-US" sz="4800" dirty="0" err="1"/>
              <a:t>thuốc</a:t>
            </a:r>
            <a:r>
              <a:rPr lang="en-US" sz="4800" dirty="0"/>
              <a:t> </a:t>
            </a:r>
            <a:r>
              <a:rPr lang="en-US" sz="4800" dirty="0">
                <a:solidFill>
                  <a:srgbClr val="F25757"/>
                </a:solidFill>
              </a:rPr>
              <a:t>&amp;</a:t>
            </a:r>
            <a:r>
              <a:rPr lang="en-US" sz="4800" dirty="0"/>
              <a:t> </a:t>
            </a:r>
            <a:r>
              <a:rPr lang="en-US" sz="4800" dirty="0" err="1"/>
              <a:t>ống</a:t>
            </a:r>
            <a:r>
              <a:rPr lang="en-US" sz="4800" dirty="0"/>
              <a:t> </a:t>
            </a:r>
            <a:r>
              <a:rPr lang="en-US" sz="4800" dirty="0" err="1"/>
              <a:t>dẫn</a:t>
            </a:r>
            <a:endParaRPr lang="en-US" sz="4800" dirty="0">
              <a:solidFill>
                <a:srgbClr val="F25757"/>
              </a:solidFill>
            </a:endParaRPr>
          </a:p>
        </p:txBody>
      </p:sp>
      <p:sp>
        <p:nvSpPr>
          <p:cNvPr id="8" name="Hộp Văn bản 7">
            <a:extLst>
              <a:ext uri="{FF2B5EF4-FFF2-40B4-BE49-F238E27FC236}">
                <a16:creationId xmlns:a16="http://schemas.microsoft.com/office/drawing/2014/main" id="{EE1D31B2-C8F8-1E3F-5DAC-5615E272B0D9}"/>
              </a:ext>
            </a:extLst>
          </p:cNvPr>
          <p:cNvSpPr txBox="1"/>
          <p:nvPr/>
        </p:nvSpPr>
        <p:spPr>
          <a:xfrm>
            <a:off x="2605548" y="1736679"/>
            <a:ext cx="6980904" cy="3903313"/>
          </a:xfrm>
          <a:prstGeom prst="rect">
            <a:avLst/>
          </a:prstGeom>
          <a:noFill/>
        </p:spPr>
        <p:txBody>
          <a:bodyPr wrap="square">
            <a:spAutoFit/>
          </a:bodyPr>
          <a:lstStyle>
            <a:defPPr marR="0" lvl="0" algn="l" rtl="0">
              <a:lnSpc>
                <a:spcPct val="100000"/>
              </a:lnSpc>
              <a:spcBef>
                <a:spcPts val="0"/>
              </a:spcBef>
              <a:spcAft>
                <a:spcPts val="0"/>
              </a:spcAft>
            </a:defPPr>
            <a:lvl1pPr algn="just">
              <a:lnSpc>
                <a:spcPct val="200000"/>
              </a:lnSpc>
              <a:spcBef>
                <a:spcPts val="300"/>
              </a:spcBef>
              <a:spcAft>
                <a:spcPts val="300"/>
              </a:spcAft>
              <a:defRPr sz="2500">
                <a:solidFill>
                  <a:schemeClr val="dk2"/>
                </a:solidFill>
                <a:latin typeface="Montserrat"/>
              </a:defRPr>
            </a:lvl1pPr>
          </a:lstStyle>
          <a:p>
            <a:pPr marL="342900" indent="-342900">
              <a:buFont typeface="Courier New" panose="02070309020205020404" pitchFamily="49" charset="0"/>
              <a:buChar char="o"/>
            </a:pPr>
            <a:r>
              <a:rPr lang="en-US" dirty="0" err="1"/>
              <a:t>Hộp</a:t>
            </a:r>
            <a:r>
              <a:rPr lang="en-US" dirty="0"/>
              <a:t> </a:t>
            </a:r>
            <a:r>
              <a:rPr lang="en-US" dirty="0" err="1"/>
              <a:t>thuốc</a:t>
            </a:r>
            <a:r>
              <a:rPr lang="en-US" dirty="0"/>
              <a:t> l</a:t>
            </a:r>
            <a:r>
              <a:rPr lang="vi-VN" dirty="0" err="1"/>
              <a:t>àm</a:t>
            </a:r>
            <a:r>
              <a:rPr lang="vi-VN" dirty="0"/>
              <a:t> từ vật liệu an toàn, bảo vệ thuốc tránh tương tác</a:t>
            </a:r>
            <a:r>
              <a:rPr lang="en-US" dirty="0"/>
              <a:t> </a:t>
            </a:r>
            <a:r>
              <a:rPr lang="vi-VN" dirty="0"/>
              <a:t>các chất trong môi trường cơ thể.</a:t>
            </a:r>
            <a:r>
              <a:rPr lang="en-US" dirty="0"/>
              <a:t> </a:t>
            </a:r>
          </a:p>
          <a:p>
            <a:pPr marL="342900" indent="-342900">
              <a:buFont typeface="Courier New" panose="02070309020205020404" pitchFamily="49" charset="0"/>
              <a:buChar char="o"/>
            </a:pPr>
            <a:r>
              <a:rPr lang="en-US" dirty="0" err="1"/>
              <a:t>Ống</a:t>
            </a:r>
            <a:r>
              <a:rPr lang="en-US" dirty="0"/>
              <a:t> </a:t>
            </a:r>
            <a:r>
              <a:rPr lang="en-US" dirty="0" err="1"/>
              <a:t>dẫn</a:t>
            </a:r>
            <a:r>
              <a:rPr lang="en-US" dirty="0"/>
              <a:t> t</a:t>
            </a:r>
            <a:r>
              <a:rPr lang="vi-VN" dirty="0"/>
              <a:t>rang bị van để bơm chính xác lượng thuốc</a:t>
            </a:r>
            <a:r>
              <a:rPr lang="en-US" dirty="0"/>
              <a:t>, </a:t>
            </a:r>
            <a:r>
              <a:rPr lang="en-US" dirty="0" err="1"/>
              <a:t>được</a:t>
            </a:r>
            <a:r>
              <a:rPr lang="en-US" dirty="0"/>
              <a:t> </a:t>
            </a:r>
            <a:r>
              <a:rPr lang="en-US" dirty="0" err="1"/>
              <a:t>điều</a:t>
            </a:r>
            <a:r>
              <a:rPr lang="en-US" dirty="0"/>
              <a:t> </a:t>
            </a:r>
            <a:r>
              <a:rPr lang="en-US" dirty="0" err="1"/>
              <a:t>khiển</a:t>
            </a:r>
            <a:r>
              <a:rPr lang="en-US" dirty="0"/>
              <a:t> </a:t>
            </a:r>
            <a:r>
              <a:rPr lang="en-US" dirty="0" err="1"/>
              <a:t>từ</a:t>
            </a:r>
            <a:r>
              <a:rPr lang="en-US" dirty="0"/>
              <a:t> xa.</a:t>
            </a:r>
            <a:endParaRPr lang="en-US" dirty="0">
              <a:sym typeface="Montserrat"/>
            </a:endParaRPr>
          </a:p>
        </p:txBody>
      </p:sp>
      <p:sp>
        <p:nvSpPr>
          <p:cNvPr id="2" name="Chỗ dành sẵn cho Số hiệu Bản chiếu 1">
            <a:extLst>
              <a:ext uri="{FF2B5EF4-FFF2-40B4-BE49-F238E27FC236}">
                <a16:creationId xmlns:a16="http://schemas.microsoft.com/office/drawing/2014/main" id="{24FADA35-8681-518F-2329-F3974868F09A}"/>
              </a:ext>
            </a:extLst>
          </p:cNvPr>
          <p:cNvSpPr txBox="1">
            <a:spLocks/>
          </p:cNvSpPr>
          <p:nvPr/>
        </p:nvSpPr>
        <p:spPr>
          <a:xfrm>
            <a:off x="11296610" y="6217622"/>
            <a:ext cx="731700" cy="524700"/>
          </a:xfrm>
          <a:prstGeom prst="rect">
            <a:avLst/>
          </a:prstGeom>
          <a:noFill/>
          <a:ln>
            <a:noFill/>
          </a:ln>
        </p:spPr>
        <p:txBody>
          <a:bodyPr spcFirstLastPara="1" wrap="square" lIns="121900" tIns="121900" rIns="121900" bIns="121900" anchor="ctr" anchorCtr="0">
            <a:normAutofit fontScale="70000" lnSpcReduction="20000"/>
          </a:bodyPr>
          <a:lstStyle>
            <a:defPPr marR="0" lvl="0" algn="l" rtl="0">
              <a:lnSpc>
                <a:spcPct val="100000"/>
              </a:lnSpc>
              <a:spcBef>
                <a:spcPts val="0"/>
              </a:spcBef>
              <a:spcAft>
                <a:spcPts val="0"/>
              </a:spcAft>
            </a:defPPr>
            <a:lvl1pPr algn="r">
              <a:buNone/>
              <a:defRPr sz="3200" b="1"/>
            </a:lvl1pPr>
            <a:lvl2pPr algn="r">
              <a:buNone/>
              <a:defRPr sz="1300">
                <a:solidFill>
                  <a:schemeClr val="dk2"/>
                </a:solidFill>
              </a:defRPr>
            </a:lvl2pPr>
            <a:lvl3pPr algn="r">
              <a:buNone/>
              <a:defRPr sz="1300">
                <a:solidFill>
                  <a:schemeClr val="dk2"/>
                </a:solidFill>
              </a:defRPr>
            </a:lvl3pPr>
            <a:lvl4pPr algn="r">
              <a:buNone/>
              <a:defRPr sz="1300">
                <a:solidFill>
                  <a:schemeClr val="dk2"/>
                </a:solidFill>
              </a:defRPr>
            </a:lvl4pPr>
            <a:lvl5pPr algn="r">
              <a:buNone/>
              <a:defRPr sz="1300">
                <a:solidFill>
                  <a:schemeClr val="dk2"/>
                </a:solidFill>
              </a:defRPr>
            </a:lvl5pPr>
            <a:lvl6pPr algn="r">
              <a:buNone/>
              <a:defRPr sz="1300">
                <a:solidFill>
                  <a:schemeClr val="dk2"/>
                </a:solidFill>
              </a:defRPr>
            </a:lvl6pPr>
            <a:lvl7pPr algn="r">
              <a:buNone/>
              <a:defRPr sz="1300">
                <a:solidFill>
                  <a:schemeClr val="dk2"/>
                </a:solidFill>
              </a:defRPr>
            </a:lvl7pPr>
            <a:lvl8pPr algn="r">
              <a:buNone/>
              <a:defRPr sz="1300">
                <a:solidFill>
                  <a:schemeClr val="dk2"/>
                </a:solidFill>
              </a:defRPr>
            </a:lvl8pPr>
            <a:lvl9pPr algn="r">
              <a:buNone/>
              <a:defRPr sz="1300">
                <a:solidFill>
                  <a:schemeClr val="dk2"/>
                </a:solidFill>
              </a:defRPr>
            </a:lvl9pPr>
          </a:lstStyle>
          <a:p>
            <a:fld id="{00000000-1234-1234-1234-123412341234}" type="slidenum">
              <a:rPr lang="en" smtClean="0"/>
              <a:pPr/>
              <a:t>18</a:t>
            </a:fld>
            <a:endParaRPr lang="en" dirty="0"/>
          </a:p>
        </p:txBody>
      </p:sp>
    </p:spTree>
    <p:extLst>
      <p:ext uri="{BB962C8B-B14F-4D97-AF65-F5344CB8AC3E}">
        <p14:creationId xmlns:p14="http://schemas.microsoft.com/office/powerpoint/2010/main" val="2099671309"/>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02">
          <a:extLst>
            <a:ext uri="{FF2B5EF4-FFF2-40B4-BE49-F238E27FC236}">
              <a16:creationId xmlns:a16="http://schemas.microsoft.com/office/drawing/2014/main" id="{B6B8E81C-745F-D579-BE22-66983C584FE7}"/>
            </a:ext>
          </a:extLst>
        </p:cNvPr>
        <p:cNvGrpSpPr/>
        <p:nvPr/>
      </p:nvGrpSpPr>
      <p:grpSpPr>
        <a:xfrm>
          <a:off x="0" y="0"/>
          <a:ext cx="0" cy="0"/>
          <a:chOff x="0" y="0"/>
          <a:chExt cx="0" cy="0"/>
        </a:xfrm>
      </p:grpSpPr>
      <p:sp>
        <p:nvSpPr>
          <p:cNvPr id="904" name="Google Shape;904;p30">
            <a:extLst>
              <a:ext uri="{FF2B5EF4-FFF2-40B4-BE49-F238E27FC236}">
                <a16:creationId xmlns:a16="http://schemas.microsoft.com/office/drawing/2014/main" id="{245EB83D-B44A-E5D0-8BA5-BE8FA39461B4}"/>
              </a:ext>
            </a:extLst>
          </p:cNvPr>
          <p:cNvSpPr txBox="1">
            <a:spLocks noGrp="1"/>
          </p:cNvSpPr>
          <p:nvPr>
            <p:ph type="title"/>
          </p:nvPr>
        </p:nvSpPr>
        <p:spPr>
          <a:xfrm>
            <a:off x="222404" y="1783336"/>
            <a:ext cx="5435562" cy="2300472"/>
          </a:xfrm>
          <a:prstGeom prst="rect">
            <a:avLst/>
          </a:prstGeom>
        </p:spPr>
        <p:txBody>
          <a:bodyPr spcFirstLastPara="1" wrap="square" lIns="121900" tIns="121900" rIns="121900" bIns="121900" anchor="ctr" anchorCtr="0">
            <a:noAutofit/>
          </a:bodyPr>
          <a:lstStyle/>
          <a:p>
            <a:pPr marL="0" lvl="0" indent="0" rtl="0">
              <a:spcBef>
                <a:spcPts val="0"/>
              </a:spcBef>
              <a:spcAft>
                <a:spcPts val="0"/>
              </a:spcAft>
              <a:buNone/>
            </a:pPr>
            <a:r>
              <a:rPr lang="en" sz="8000" dirty="0"/>
              <a:t>Cánh quạt </a:t>
            </a:r>
            <a:r>
              <a:rPr lang="en" sz="8000" dirty="0">
                <a:solidFill>
                  <a:srgbClr val="F25757"/>
                </a:solidFill>
              </a:rPr>
              <a:t>từ tính</a:t>
            </a:r>
            <a:endParaRPr sz="8000" dirty="0">
              <a:solidFill>
                <a:srgbClr val="F25757"/>
              </a:solidFill>
            </a:endParaRPr>
          </a:p>
        </p:txBody>
      </p:sp>
      <p:sp>
        <p:nvSpPr>
          <p:cNvPr id="2" name="Chỗ dành sẵn cho Số hiệu Bản chiếu 1">
            <a:extLst>
              <a:ext uri="{FF2B5EF4-FFF2-40B4-BE49-F238E27FC236}">
                <a16:creationId xmlns:a16="http://schemas.microsoft.com/office/drawing/2014/main" id="{E56A7171-4CDD-5CDD-8A66-58480F3844B0}"/>
              </a:ext>
            </a:extLst>
          </p:cNvPr>
          <p:cNvSpPr>
            <a:spLocks noGrp="1"/>
          </p:cNvSpPr>
          <p:nvPr>
            <p:ph type="sldNum" idx="12"/>
          </p:nvPr>
        </p:nvSpPr>
        <p:spPr>
          <a:noFill/>
          <a:ln>
            <a:noFill/>
          </a:ln>
        </p:spPr>
        <p:txBody>
          <a:bodyPr spcFirstLastPara="1" wrap="square" lIns="121900" tIns="121900" rIns="121900" bIns="121900" anchor="ctr" anchorCtr="0">
            <a:normAutofit fontScale="70000" lnSpcReduction="20000"/>
          </a:bodyPr>
          <a:lstStyle/>
          <a:p>
            <a:fld id="{00000000-1234-1234-1234-123412341234}" type="slidenum">
              <a:rPr lang="en" sz="3200" b="1" smtClean="0"/>
              <a:pPr/>
              <a:t>19</a:t>
            </a:fld>
            <a:endParaRPr lang="en" sz="3200" b="1"/>
          </a:p>
        </p:txBody>
      </p:sp>
      <p:pic>
        <p:nvPicPr>
          <p:cNvPr id="4" name="Hình ảnh 3">
            <a:extLst>
              <a:ext uri="{FF2B5EF4-FFF2-40B4-BE49-F238E27FC236}">
                <a16:creationId xmlns:a16="http://schemas.microsoft.com/office/drawing/2014/main" id="{82716938-8997-0777-67CE-CD291E76095E}"/>
              </a:ext>
            </a:extLst>
          </p:cNvPr>
          <p:cNvPicPr>
            <a:picLocks noChangeAspect="1"/>
          </p:cNvPicPr>
          <p:nvPr/>
        </p:nvPicPr>
        <p:blipFill>
          <a:blip r:embed="rId3"/>
          <a:srcRect l="50466" r="8033"/>
          <a:stretch/>
        </p:blipFill>
        <p:spPr>
          <a:xfrm>
            <a:off x="5704385" y="0"/>
            <a:ext cx="5435563" cy="6858000"/>
          </a:xfrm>
          <a:prstGeom prst="rect">
            <a:avLst/>
          </a:prstGeom>
        </p:spPr>
      </p:pic>
      <p:sp>
        <p:nvSpPr>
          <p:cNvPr id="7" name="Hộp Văn bản 6">
            <a:extLst>
              <a:ext uri="{FF2B5EF4-FFF2-40B4-BE49-F238E27FC236}">
                <a16:creationId xmlns:a16="http://schemas.microsoft.com/office/drawing/2014/main" id="{F3AE4531-689F-B657-9C26-2F954C64CD3F}"/>
              </a:ext>
            </a:extLst>
          </p:cNvPr>
          <p:cNvSpPr txBox="1"/>
          <p:nvPr/>
        </p:nvSpPr>
        <p:spPr>
          <a:xfrm>
            <a:off x="332648" y="4083808"/>
            <a:ext cx="5215075" cy="861774"/>
          </a:xfrm>
          <a:prstGeom prst="rect">
            <a:avLst/>
          </a:prstGeom>
          <a:noFill/>
        </p:spPr>
        <p:txBody>
          <a:bodyPr wrap="square">
            <a:spAutoFit/>
          </a:bodyPr>
          <a:lstStyle/>
          <a:p>
            <a:pPr algn="just"/>
            <a:r>
              <a:rPr lang="en-US" sz="2500" dirty="0" err="1">
                <a:solidFill>
                  <a:schemeClr val="dk2"/>
                </a:solidFill>
                <a:latin typeface="Montserrat"/>
              </a:rPr>
              <a:t>Làm</a:t>
            </a:r>
            <a:r>
              <a:rPr lang="en-US" sz="2500" dirty="0">
                <a:solidFill>
                  <a:schemeClr val="dk2"/>
                </a:solidFill>
                <a:latin typeface="Montserrat"/>
              </a:rPr>
              <a:t> </a:t>
            </a:r>
            <a:r>
              <a:rPr lang="en-US" sz="2500" dirty="0" err="1">
                <a:solidFill>
                  <a:schemeClr val="dk2"/>
                </a:solidFill>
                <a:latin typeface="Montserrat"/>
              </a:rPr>
              <a:t>từ</a:t>
            </a:r>
            <a:r>
              <a:rPr lang="en-US" sz="2500" dirty="0">
                <a:solidFill>
                  <a:schemeClr val="dk2"/>
                </a:solidFill>
                <a:latin typeface="Montserrat"/>
              </a:rPr>
              <a:t> </a:t>
            </a:r>
            <a:r>
              <a:rPr lang="en-US" sz="2500" dirty="0" err="1">
                <a:solidFill>
                  <a:schemeClr val="dk2"/>
                </a:solidFill>
                <a:latin typeface="Montserrat"/>
              </a:rPr>
              <a:t>Niken</a:t>
            </a:r>
            <a:r>
              <a:rPr lang="en-US" sz="2500" dirty="0">
                <a:solidFill>
                  <a:schemeClr val="dk2"/>
                </a:solidFill>
                <a:latin typeface="Montserrat"/>
              </a:rPr>
              <a:t>, </a:t>
            </a:r>
            <a:r>
              <a:rPr lang="en-US" sz="2500" dirty="0" err="1">
                <a:solidFill>
                  <a:schemeClr val="dk2"/>
                </a:solidFill>
                <a:latin typeface="Montserrat"/>
              </a:rPr>
              <a:t>kích</a:t>
            </a:r>
            <a:r>
              <a:rPr lang="en-US" sz="2500" dirty="0">
                <a:solidFill>
                  <a:schemeClr val="dk2"/>
                </a:solidFill>
                <a:latin typeface="Montserrat"/>
              </a:rPr>
              <a:t> </a:t>
            </a:r>
            <a:r>
              <a:rPr lang="en-US" sz="2500" dirty="0" err="1">
                <a:solidFill>
                  <a:schemeClr val="dk2"/>
                </a:solidFill>
                <a:latin typeface="Montserrat"/>
              </a:rPr>
              <a:t>thước</a:t>
            </a:r>
            <a:r>
              <a:rPr lang="en-US" sz="2500" dirty="0">
                <a:solidFill>
                  <a:schemeClr val="dk2"/>
                </a:solidFill>
                <a:latin typeface="Montserrat"/>
              </a:rPr>
              <a:t> </a:t>
            </a:r>
            <a:r>
              <a:rPr lang="en-US" sz="2500" dirty="0" err="1">
                <a:solidFill>
                  <a:schemeClr val="dk2"/>
                </a:solidFill>
                <a:latin typeface="Montserrat"/>
              </a:rPr>
              <a:t>nhỏ</a:t>
            </a:r>
            <a:r>
              <a:rPr lang="en-US" sz="2500" dirty="0">
                <a:solidFill>
                  <a:schemeClr val="dk2"/>
                </a:solidFill>
                <a:latin typeface="Montserrat"/>
              </a:rPr>
              <a:t> </a:t>
            </a:r>
            <a:r>
              <a:rPr lang="en-US" sz="2500" dirty="0" err="1">
                <a:solidFill>
                  <a:schemeClr val="dk2"/>
                </a:solidFill>
                <a:latin typeface="Montserrat"/>
              </a:rPr>
              <a:t>hơn</a:t>
            </a:r>
            <a:r>
              <a:rPr lang="en-US" sz="2500" dirty="0">
                <a:solidFill>
                  <a:schemeClr val="dk2"/>
                </a:solidFill>
                <a:latin typeface="Montserrat"/>
              </a:rPr>
              <a:t> </a:t>
            </a:r>
            <a:r>
              <a:rPr lang="en-US" sz="2500" dirty="0" err="1">
                <a:solidFill>
                  <a:schemeClr val="dk2"/>
                </a:solidFill>
                <a:latin typeface="Montserrat"/>
              </a:rPr>
              <a:t>hồng</a:t>
            </a:r>
            <a:r>
              <a:rPr lang="en-US" sz="2500" dirty="0">
                <a:solidFill>
                  <a:schemeClr val="dk2"/>
                </a:solidFill>
                <a:latin typeface="Montserrat"/>
              </a:rPr>
              <a:t> </a:t>
            </a:r>
            <a:r>
              <a:rPr lang="en-US" sz="2500" dirty="0" err="1">
                <a:solidFill>
                  <a:schemeClr val="dk2"/>
                </a:solidFill>
                <a:latin typeface="Montserrat"/>
              </a:rPr>
              <a:t>cầu</a:t>
            </a:r>
            <a:r>
              <a:rPr lang="en-US" sz="2500" dirty="0">
                <a:solidFill>
                  <a:schemeClr val="dk2"/>
                </a:solidFill>
                <a:latin typeface="Montserrat"/>
              </a:rPr>
              <a:t> 100 </a:t>
            </a:r>
            <a:r>
              <a:rPr lang="en-US" sz="2500" dirty="0" err="1">
                <a:solidFill>
                  <a:schemeClr val="dk2"/>
                </a:solidFill>
                <a:latin typeface="Montserrat"/>
              </a:rPr>
              <a:t>lần</a:t>
            </a:r>
            <a:endParaRPr lang="en-US" sz="2500" dirty="0">
              <a:solidFill>
                <a:schemeClr val="dk2"/>
              </a:solidFill>
              <a:latin typeface="Montserrat"/>
            </a:endParaRPr>
          </a:p>
        </p:txBody>
      </p:sp>
    </p:spTree>
    <p:extLst>
      <p:ext uri="{BB962C8B-B14F-4D97-AF65-F5344CB8AC3E}">
        <p14:creationId xmlns:p14="http://schemas.microsoft.com/office/powerpoint/2010/main" val="3583766751"/>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23"/>
          <p:cNvSpPr txBox="1">
            <a:spLocks noGrp="1"/>
          </p:cNvSpPr>
          <p:nvPr>
            <p:ph type="title"/>
          </p:nvPr>
        </p:nvSpPr>
        <p:spPr>
          <a:xfrm>
            <a:off x="1760438" y="620275"/>
            <a:ext cx="86712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SzPts val="990"/>
              <a:buNone/>
            </a:pPr>
            <a:r>
              <a:rPr lang="en" dirty="0"/>
              <a:t>Mục lục</a:t>
            </a:r>
            <a:endParaRPr dirty="0"/>
          </a:p>
        </p:txBody>
      </p:sp>
      <p:sp>
        <p:nvSpPr>
          <p:cNvPr id="845" name="Google Shape;845;p23"/>
          <p:cNvSpPr txBox="1">
            <a:spLocks noGrp="1"/>
          </p:cNvSpPr>
          <p:nvPr>
            <p:ph type="subTitle" idx="1"/>
          </p:nvPr>
        </p:nvSpPr>
        <p:spPr>
          <a:xfrm>
            <a:off x="1760407" y="2780480"/>
            <a:ext cx="2754000" cy="5307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SzPts val="852"/>
              <a:buNone/>
            </a:pPr>
            <a:r>
              <a:rPr lang="en" sz="6000" dirty="0"/>
              <a:t>01</a:t>
            </a:r>
            <a:endParaRPr sz="6000" dirty="0"/>
          </a:p>
        </p:txBody>
      </p:sp>
      <p:sp>
        <p:nvSpPr>
          <p:cNvPr id="846" name="Google Shape;846;p23"/>
          <p:cNvSpPr txBox="1">
            <a:spLocks noGrp="1"/>
          </p:cNvSpPr>
          <p:nvPr>
            <p:ph type="body" idx="2"/>
          </p:nvPr>
        </p:nvSpPr>
        <p:spPr>
          <a:xfrm>
            <a:off x="1760433" y="3497335"/>
            <a:ext cx="2754000" cy="1297800"/>
          </a:xfrm>
          <a:prstGeom prst="rect">
            <a:avLst/>
          </a:prstGeom>
        </p:spPr>
        <p:txBody>
          <a:bodyPr spcFirstLastPara="1" wrap="square" lIns="121900" tIns="121900" rIns="121900" bIns="121900" anchor="t" anchorCtr="0">
            <a:noAutofit/>
          </a:bodyPr>
          <a:lstStyle/>
          <a:p>
            <a:pPr marL="0" lvl="0" indent="0" algn="ctr" rtl="0">
              <a:spcBef>
                <a:spcPts val="0"/>
              </a:spcBef>
              <a:spcAft>
                <a:spcPts val="1600"/>
              </a:spcAft>
              <a:buNone/>
            </a:pPr>
            <a:r>
              <a:rPr lang="en" sz="3200" b="1" dirty="0"/>
              <a:t>Giới thiệu chung</a:t>
            </a:r>
            <a:endParaRPr sz="3200" b="1" dirty="0"/>
          </a:p>
        </p:txBody>
      </p:sp>
      <p:sp>
        <p:nvSpPr>
          <p:cNvPr id="847" name="Google Shape;847;p23"/>
          <p:cNvSpPr txBox="1">
            <a:spLocks noGrp="1"/>
          </p:cNvSpPr>
          <p:nvPr>
            <p:ph type="subTitle" idx="3"/>
          </p:nvPr>
        </p:nvSpPr>
        <p:spPr>
          <a:xfrm>
            <a:off x="4718940" y="2780480"/>
            <a:ext cx="2754000" cy="5307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SzPts val="852"/>
              <a:buNone/>
            </a:pPr>
            <a:r>
              <a:rPr lang="en" sz="6000" dirty="0"/>
              <a:t>02</a:t>
            </a:r>
            <a:endParaRPr sz="6000" dirty="0"/>
          </a:p>
        </p:txBody>
      </p:sp>
      <p:sp>
        <p:nvSpPr>
          <p:cNvPr id="848" name="Google Shape;848;p23"/>
          <p:cNvSpPr txBox="1">
            <a:spLocks noGrp="1"/>
          </p:cNvSpPr>
          <p:nvPr>
            <p:ph type="body" idx="4"/>
          </p:nvPr>
        </p:nvSpPr>
        <p:spPr>
          <a:xfrm>
            <a:off x="4807642" y="3544197"/>
            <a:ext cx="2576595" cy="1297800"/>
          </a:xfrm>
          <a:prstGeom prst="rect">
            <a:avLst/>
          </a:prstGeom>
        </p:spPr>
        <p:txBody>
          <a:bodyPr spcFirstLastPara="1" wrap="square" lIns="121900" tIns="121900" rIns="121900" bIns="121900" anchor="t" anchorCtr="0">
            <a:noAutofit/>
          </a:bodyPr>
          <a:lstStyle/>
          <a:p>
            <a:pPr marL="0" lvl="0" indent="0" algn="ctr" rtl="0">
              <a:spcBef>
                <a:spcPts val="0"/>
              </a:spcBef>
              <a:spcAft>
                <a:spcPts val="1600"/>
              </a:spcAft>
              <a:buNone/>
            </a:pPr>
            <a:r>
              <a:rPr lang="en-US" sz="3200" b="1" dirty="0"/>
              <a:t>C</a:t>
            </a:r>
            <a:r>
              <a:rPr lang="en" sz="3200" b="1" dirty="0"/>
              <a:t>hi tiết sản phẩm</a:t>
            </a:r>
            <a:endParaRPr sz="3200" b="1" dirty="0"/>
          </a:p>
        </p:txBody>
      </p:sp>
      <p:sp>
        <p:nvSpPr>
          <p:cNvPr id="849" name="Google Shape;849;p23"/>
          <p:cNvSpPr txBox="1">
            <a:spLocks noGrp="1"/>
          </p:cNvSpPr>
          <p:nvPr>
            <p:ph type="subTitle" idx="5"/>
          </p:nvPr>
        </p:nvSpPr>
        <p:spPr>
          <a:xfrm>
            <a:off x="7677492" y="2780480"/>
            <a:ext cx="2754000" cy="5307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SzPts val="852"/>
              <a:buNone/>
            </a:pPr>
            <a:r>
              <a:rPr lang="en" sz="6000" dirty="0"/>
              <a:t>03</a:t>
            </a:r>
            <a:endParaRPr sz="6000" dirty="0"/>
          </a:p>
        </p:txBody>
      </p:sp>
      <p:sp>
        <p:nvSpPr>
          <p:cNvPr id="850" name="Google Shape;850;p23"/>
          <p:cNvSpPr txBox="1">
            <a:spLocks noGrp="1"/>
          </p:cNvSpPr>
          <p:nvPr>
            <p:ph type="body" idx="6"/>
          </p:nvPr>
        </p:nvSpPr>
        <p:spPr>
          <a:xfrm>
            <a:off x="7480544" y="3504218"/>
            <a:ext cx="3147799" cy="1297800"/>
          </a:xfrm>
          <a:prstGeom prst="rect">
            <a:avLst/>
          </a:prstGeom>
        </p:spPr>
        <p:txBody>
          <a:bodyPr spcFirstLastPara="1" wrap="square" lIns="121900" tIns="121900" rIns="121900" bIns="121900" anchor="t" anchorCtr="0">
            <a:normAutofit/>
          </a:bodyPr>
          <a:lstStyle/>
          <a:p>
            <a:pPr marL="0" lvl="0" indent="0" algn="ctr" rtl="0">
              <a:spcBef>
                <a:spcPts val="0"/>
              </a:spcBef>
              <a:spcAft>
                <a:spcPts val="1600"/>
              </a:spcAft>
              <a:buNone/>
            </a:pPr>
            <a:r>
              <a:rPr lang="en" sz="3200" b="1" dirty="0"/>
              <a:t>Kết luận</a:t>
            </a:r>
            <a:endParaRPr sz="3200" b="1" dirty="0"/>
          </a:p>
        </p:txBody>
      </p:sp>
      <p:sp>
        <p:nvSpPr>
          <p:cNvPr id="2" name="Chỗ dành sẵn cho Số hiệu Bản chiếu 1">
            <a:extLst>
              <a:ext uri="{FF2B5EF4-FFF2-40B4-BE49-F238E27FC236}">
                <a16:creationId xmlns:a16="http://schemas.microsoft.com/office/drawing/2014/main" id="{D61373B8-168E-5F5E-8FFA-742E78F83E6B}"/>
              </a:ext>
            </a:extLst>
          </p:cNvPr>
          <p:cNvSpPr txBox="1">
            <a:spLocks/>
          </p:cNvSpPr>
          <p:nvPr/>
        </p:nvSpPr>
        <p:spPr>
          <a:xfrm>
            <a:off x="10589344" y="6037007"/>
            <a:ext cx="1527458" cy="705316"/>
          </a:xfrm>
          <a:prstGeom prst="rect">
            <a:avLst/>
          </a:prstGeom>
          <a:noFill/>
          <a:ln>
            <a:noFill/>
          </a:ln>
        </p:spPr>
        <p:txBody>
          <a:bodyPr spcFirstLastPara="1" wrap="square" lIns="121900" tIns="121900" rIns="121900" bIns="1219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2200" b="1" smtClean="0"/>
              <a:pPr algn="r"/>
              <a:t>2</a:t>
            </a:fld>
            <a:endParaRPr lang="en" sz="2200" b="1" dirty="0"/>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D5FC4C53-E944-960B-DBA9-B43631110095}"/>
              </a:ext>
            </a:extLst>
          </p:cNvPr>
          <p:cNvSpPr>
            <a:spLocks noGrp="1"/>
          </p:cNvSpPr>
          <p:nvPr>
            <p:ph type="sldNum" idx="12"/>
          </p:nvPr>
        </p:nvSpPr>
        <p:spPr>
          <a:noFill/>
          <a:ln>
            <a:noFill/>
          </a:ln>
        </p:spPr>
        <p:txBody>
          <a:bodyPr spcFirstLastPara="1" wrap="square" lIns="121900" tIns="121900" rIns="121900" bIns="121900" anchor="ctr" anchorCtr="0">
            <a:normAutofit fontScale="70000" lnSpcReduction="20000"/>
          </a:bodyPr>
          <a:lstStyle/>
          <a:p>
            <a:fld id="{00000000-1234-1234-1234-123412341234}" type="slidenum">
              <a:rPr lang="en" sz="3200" b="1" smtClean="0">
                <a:solidFill>
                  <a:srgbClr val="000000"/>
                </a:solidFill>
              </a:rPr>
              <a:pPr/>
              <a:t>20</a:t>
            </a:fld>
            <a:endParaRPr lang="en" sz="3200" b="1">
              <a:solidFill>
                <a:srgbClr val="000000"/>
              </a:solidFill>
            </a:endParaRPr>
          </a:p>
        </p:txBody>
      </p:sp>
      <p:pic>
        <p:nvPicPr>
          <p:cNvPr id="1026" name="Picture 2">
            <a:extLst>
              <a:ext uri="{FF2B5EF4-FFF2-40B4-BE49-F238E27FC236}">
                <a16:creationId xmlns:a16="http://schemas.microsoft.com/office/drawing/2014/main" id="{2F619B75-09EB-9B6C-9886-E46C03D744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5169" y="1469347"/>
            <a:ext cx="5493141" cy="3919306"/>
          </a:xfrm>
          <a:prstGeom prst="rect">
            <a:avLst/>
          </a:prstGeom>
          <a:noFill/>
          <a:extLst>
            <a:ext uri="{909E8E84-426E-40DD-AFC4-6F175D3DCCD1}">
              <a14:hiddenFill xmlns:a14="http://schemas.microsoft.com/office/drawing/2010/main">
                <a:solidFill>
                  <a:srgbClr val="FFFFFF"/>
                </a:solidFill>
              </a14:hiddenFill>
            </a:ext>
          </a:extLst>
        </p:spPr>
      </p:pic>
      <p:sp>
        <p:nvSpPr>
          <p:cNvPr id="8" name="Hộp Văn bản 7">
            <a:extLst>
              <a:ext uri="{FF2B5EF4-FFF2-40B4-BE49-F238E27FC236}">
                <a16:creationId xmlns:a16="http://schemas.microsoft.com/office/drawing/2014/main" id="{4C10EF07-1E12-0CA6-F13D-756E7B683A8F}"/>
              </a:ext>
            </a:extLst>
          </p:cNvPr>
          <p:cNvSpPr txBox="1"/>
          <p:nvPr/>
        </p:nvSpPr>
        <p:spPr>
          <a:xfrm>
            <a:off x="332648" y="2421032"/>
            <a:ext cx="6202521" cy="2015936"/>
          </a:xfrm>
          <a:prstGeom prst="rect">
            <a:avLst/>
          </a:prstGeom>
          <a:noFill/>
        </p:spPr>
        <p:txBody>
          <a:bodyPr wrap="square">
            <a:spAutoFit/>
          </a:bodyPr>
          <a:lstStyle/>
          <a:p>
            <a:pPr algn="just"/>
            <a:r>
              <a:rPr lang="en-US" sz="2500" dirty="0">
                <a:solidFill>
                  <a:schemeClr val="dk2"/>
                </a:solidFill>
                <a:latin typeface="Montserrat"/>
              </a:rPr>
              <a:t>C</a:t>
            </a:r>
            <a:r>
              <a:rPr lang="vi-VN" sz="2500" dirty="0">
                <a:solidFill>
                  <a:schemeClr val="dk2"/>
                </a:solidFill>
                <a:latin typeface="Montserrat"/>
              </a:rPr>
              <a:t>ho phép cánh quạt quay mà không cần tiếp xúc vật lý</a:t>
            </a:r>
            <a:r>
              <a:rPr lang="en-US" sz="2500" dirty="0">
                <a:solidFill>
                  <a:schemeClr val="dk2"/>
                </a:solidFill>
                <a:latin typeface="Montserrat"/>
              </a:rPr>
              <a:t>, </a:t>
            </a:r>
            <a:r>
              <a:rPr lang="vi-VN" sz="2500" dirty="0">
                <a:solidFill>
                  <a:schemeClr val="dk2"/>
                </a:solidFill>
                <a:latin typeface="Montserrat"/>
              </a:rPr>
              <a:t>nhờ sự cân bằng của các lực từ tính, giúp treo </a:t>
            </a:r>
            <a:r>
              <a:rPr lang="vi-VN" sz="2500" dirty="0" err="1">
                <a:solidFill>
                  <a:schemeClr val="dk2"/>
                </a:solidFill>
                <a:latin typeface="Montserrat"/>
              </a:rPr>
              <a:t>rotor</a:t>
            </a:r>
            <a:r>
              <a:rPr lang="vi-VN" sz="2500" dirty="0">
                <a:solidFill>
                  <a:schemeClr val="dk2"/>
                </a:solidFill>
                <a:latin typeface="Montserrat"/>
              </a:rPr>
              <a:t> bên trong vỏ quạt, gần như loại bỏ hoàn toàn ma sát và hao mòn.</a:t>
            </a:r>
            <a:endParaRPr lang="en-US" sz="2500" dirty="0">
              <a:solidFill>
                <a:schemeClr val="dk2"/>
              </a:solidFill>
              <a:latin typeface="Montserrat"/>
            </a:endParaRPr>
          </a:p>
        </p:txBody>
      </p:sp>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67">
          <a:extLst>
            <a:ext uri="{FF2B5EF4-FFF2-40B4-BE49-F238E27FC236}">
              <a16:creationId xmlns:a16="http://schemas.microsoft.com/office/drawing/2014/main" id="{AAD70F97-1EE3-2ABD-5892-5DBA0E153DF8}"/>
            </a:ext>
          </a:extLst>
        </p:cNvPr>
        <p:cNvGrpSpPr/>
        <p:nvPr/>
      </p:nvGrpSpPr>
      <p:grpSpPr>
        <a:xfrm>
          <a:off x="0" y="0"/>
          <a:ext cx="0" cy="0"/>
          <a:chOff x="0" y="0"/>
          <a:chExt cx="0" cy="0"/>
        </a:xfrm>
      </p:grpSpPr>
      <p:grpSp>
        <p:nvGrpSpPr>
          <p:cNvPr id="969" name="Google Shape;969;p35">
            <a:extLst>
              <a:ext uri="{FF2B5EF4-FFF2-40B4-BE49-F238E27FC236}">
                <a16:creationId xmlns:a16="http://schemas.microsoft.com/office/drawing/2014/main" id="{BB690517-3306-32B5-A029-BEFE379A1B87}"/>
              </a:ext>
            </a:extLst>
          </p:cNvPr>
          <p:cNvGrpSpPr/>
          <p:nvPr/>
        </p:nvGrpSpPr>
        <p:grpSpPr>
          <a:xfrm>
            <a:off x="-5578" y="-28073"/>
            <a:ext cx="4249141" cy="6915668"/>
            <a:chOff x="-5578" y="-28073"/>
            <a:chExt cx="4249141" cy="6915668"/>
          </a:xfrm>
        </p:grpSpPr>
        <p:sp>
          <p:nvSpPr>
            <p:cNvPr id="970" name="Google Shape;970;p35">
              <a:extLst>
                <a:ext uri="{FF2B5EF4-FFF2-40B4-BE49-F238E27FC236}">
                  <a16:creationId xmlns:a16="http://schemas.microsoft.com/office/drawing/2014/main" id="{37FE3DC7-40DA-CB87-730C-AC5907947DF1}"/>
                </a:ext>
              </a:extLst>
            </p:cNvPr>
            <p:cNvSpPr/>
            <p:nvPr/>
          </p:nvSpPr>
          <p:spPr>
            <a:xfrm flipH="1">
              <a:off x="4232687" y="-26535"/>
              <a:ext cx="6396" cy="6914131"/>
            </a:xfrm>
            <a:custGeom>
              <a:avLst/>
              <a:gdLst/>
              <a:ahLst/>
              <a:cxnLst/>
              <a:rect l="l" t="t" r="r" b="b"/>
              <a:pathLst>
                <a:path w="4048" h="4376032" extrusionOk="0">
                  <a:moveTo>
                    <a:pt x="4048" y="0"/>
                  </a:moveTo>
                  <a:lnTo>
                    <a:pt x="0" y="4376032"/>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71" name="Google Shape;971;p35">
              <a:extLst>
                <a:ext uri="{FF2B5EF4-FFF2-40B4-BE49-F238E27FC236}">
                  <a16:creationId xmlns:a16="http://schemas.microsoft.com/office/drawing/2014/main" id="{AA963062-122E-0528-A3FC-B3B4C490A0C9}"/>
                </a:ext>
              </a:extLst>
            </p:cNvPr>
            <p:cNvSpPr/>
            <p:nvPr/>
          </p:nvSpPr>
          <p:spPr>
            <a:xfrm flipH="1">
              <a:off x="-5578" y="512950"/>
              <a:ext cx="4248329" cy="7889"/>
            </a:xfrm>
            <a:custGeom>
              <a:avLst/>
              <a:gdLst/>
              <a:ahLst/>
              <a:cxnLst/>
              <a:rect l="l" t="t" r="r" b="b"/>
              <a:pathLst>
                <a:path w="4036417" h="4993" extrusionOk="0">
                  <a:moveTo>
                    <a:pt x="4036418" y="4994"/>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72" name="Google Shape;972;p35">
              <a:extLst>
                <a:ext uri="{FF2B5EF4-FFF2-40B4-BE49-F238E27FC236}">
                  <a16:creationId xmlns:a16="http://schemas.microsoft.com/office/drawing/2014/main" id="{B1F972A9-A1C6-1A6B-2C77-6C92BC83402B}"/>
                </a:ext>
              </a:extLst>
            </p:cNvPr>
            <p:cNvSpPr/>
            <p:nvPr/>
          </p:nvSpPr>
          <p:spPr>
            <a:xfrm flipH="1">
              <a:off x="2114777" y="-26535"/>
              <a:ext cx="6396" cy="6914131"/>
            </a:xfrm>
            <a:custGeom>
              <a:avLst/>
              <a:gdLst/>
              <a:ahLst/>
              <a:cxnLst/>
              <a:rect l="l" t="t" r="r" b="b"/>
              <a:pathLst>
                <a:path w="4048" h="4376032" extrusionOk="0">
                  <a:moveTo>
                    <a:pt x="4048" y="0"/>
                  </a:moveTo>
                  <a:lnTo>
                    <a:pt x="0" y="4376032"/>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73" name="Google Shape;973;p35">
              <a:extLst>
                <a:ext uri="{FF2B5EF4-FFF2-40B4-BE49-F238E27FC236}">
                  <a16:creationId xmlns:a16="http://schemas.microsoft.com/office/drawing/2014/main" id="{E35C88F3-1FD4-CA07-246C-71BF2AB4361C}"/>
                </a:ext>
              </a:extLst>
            </p:cNvPr>
            <p:cNvSpPr/>
            <p:nvPr/>
          </p:nvSpPr>
          <p:spPr>
            <a:xfrm flipH="1">
              <a:off x="-5324" y="2630846"/>
              <a:ext cx="4248359" cy="7886"/>
            </a:xfrm>
            <a:custGeom>
              <a:avLst/>
              <a:gdLst/>
              <a:ahLst/>
              <a:cxnLst/>
              <a:rect l="l" t="t" r="r" b="b"/>
              <a:pathLst>
                <a:path w="4036446" h="4991" extrusionOk="0">
                  <a:moveTo>
                    <a:pt x="4036446" y="4991"/>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74" name="Google Shape;974;p35">
              <a:extLst>
                <a:ext uri="{FF2B5EF4-FFF2-40B4-BE49-F238E27FC236}">
                  <a16:creationId xmlns:a16="http://schemas.microsoft.com/office/drawing/2014/main" id="{52DFD5A1-352C-11D8-1D86-AF42556D1C1F}"/>
                </a:ext>
              </a:extLst>
            </p:cNvPr>
            <p:cNvSpPr/>
            <p:nvPr/>
          </p:nvSpPr>
          <p:spPr>
            <a:xfrm flipH="1">
              <a:off x="-3099" y="-26535"/>
              <a:ext cx="6396" cy="6914131"/>
            </a:xfrm>
            <a:custGeom>
              <a:avLst/>
              <a:gdLst/>
              <a:ahLst/>
              <a:cxnLst/>
              <a:rect l="l" t="t" r="r" b="b"/>
              <a:pathLst>
                <a:path w="4048" h="4376032" extrusionOk="0">
                  <a:moveTo>
                    <a:pt x="4048" y="0"/>
                  </a:moveTo>
                  <a:lnTo>
                    <a:pt x="0" y="4376032"/>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75" name="Google Shape;975;p35">
              <a:extLst>
                <a:ext uri="{FF2B5EF4-FFF2-40B4-BE49-F238E27FC236}">
                  <a16:creationId xmlns:a16="http://schemas.microsoft.com/office/drawing/2014/main" id="{58C057F0-B75D-093F-1F2A-5929416A9E06}"/>
                </a:ext>
              </a:extLst>
            </p:cNvPr>
            <p:cNvSpPr/>
            <p:nvPr/>
          </p:nvSpPr>
          <p:spPr>
            <a:xfrm flipH="1">
              <a:off x="-5025" y="4748737"/>
              <a:ext cx="4248342" cy="7892"/>
            </a:xfrm>
            <a:custGeom>
              <a:avLst/>
              <a:gdLst/>
              <a:ahLst/>
              <a:cxnLst/>
              <a:rect l="l" t="t" r="r" b="b"/>
              <a:pathLst>
                <a:path w="4036429" h="4995" extrusionOk="0">
                  <a:moveTo>
                    <a:pt x="4036430" y="4995"/>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76" name="Google Shape;976;p35">
              <a:extLst>
                <a:ext uri="{FF2B5EF4-FFF2-40B4-BE49-F238E27FC236}">
                  <a16:creationId xmlns:a16="http://schemas.microsoft.com/office/drawing/2014/main" id="{E380C4AF-9667-FFC1-D83F-26A556F7F7D3}"/>
                </a:ext>
              </a:extLst>
            </p:cNvPr>
            <p:cNvSpPr/>
            <p:nvPr/>
          </p:nvSpPr>
          <p:spPr>
            <a:xfrm flipH="1">
              <a:off x="3173749" y="-26535"/>
              <a:ext cx="6396" cy="6914131"/>
            </a:xfrm>
            <a:custGeom>
              <a:avLst/>
              <a:gdLst/>
              <a:ahLst/>
              <a:cxnLst/>
              <a:rect l="l" t="t" r="r" b="b"/>
              <a:pathLst>
                <a:path w="4048" h="4376032" extrusionOk="0">
                  <a:moveTo>
                    <a:pt x="4048" y="0"/>
                  </a:moveTo>
                  <a:lnTo>
                    <a:pt x="0" y="4376032"/>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77" name="Google Shape;977;p35">
              <a:extLst>
                <a:ext uri="{FF2B5EF4-FFF2-40B4-BE49-F238E27FC236}">
                  <a16:creationId xmlns:a16="http://schemas.microsoft.com/office/drawing/2014/main" id="{12724C4F-F8F4-9347-4567-8D8992FE06E2}"/>
                </a:ext>
              </a:extLst>
            </p:cNvPr>
            <p:cNvSpPr/>
            <p:nvPr/>
          </p:nvSpPr>
          <p:spPr>
            <a:xfrm flipH="1">
              <a:off x="-5452" y="1571895"/>
              <a:ext cx="4248343" cy="7892"/>
            </a:xfrm>
            <a:custGeom>
              <a:avLst/>
              <a:gdLst/>
              <a:ahLst/>
              <a:cxnLst/>
              <a:rect l="l" t="t" r="r" b="b"/>
              <a:pathLst>
                <a:path w="4036430" h="4995" extrusionOk="0">
                  <a:moveTo>
                    <a:pt x="4036430" y="4995"/>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78" name="Google Shape;978;p35">
              <a:extLst>
                <a:ext uri="{FF2B5EF4-FFF2-40B4-BE49-F238E27FC236}">
                  <a16:creationId xmlns:a16="http://schemas.microsoft.com/office/drawing/2014/main" id="{ADB88D9E-1B60-AC10-3E66-1147280F470A}"/>
                </a:ext>
              </a:extLst>
            </p:cNvPr>
            <p:cNvSpPr/>
            <p:nvPr/>
          </p:nvSpPr>
          <p:spPr>
            <a:xfrm flipH="1">
              <a:off x="1055871" y="-26535"/>
              <a:ext cx="6396" cy="6914131"/>
            </a:xfrm>
            <a:custGeom>
              <a:avLst/>
              <a:gdLst/>
              <a:ahLst/>
              <a:cxnLst/>
              <a:rect l="l" t="t" r="r" b="b"/>
              <a:pathLst>
                <a:path w="4048" h="4376032" extrusionOk="0">
                  <a:moveTo>
                    <a:pt x="4048" y="0"/>
                  </a:moveTo>
                  <a:lnTo>
                    <a:pt x="0" y="4376032"/>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79" name="Google Shape;979;p35">
              <a:extLst>
                <a:ext uri="{FF2B5EF4-FFF2-40B4-BE49-F238E27FC236}">
                  <a16:creationId xmlns:a16="http://schemas.microsoft.com/office/drawing/2014/main" id="{1307BEB3-098E-BB14-BE70-0F6548050628}"/>
                </a:ext>
              </a:extLst>
            </p:cNvPr>
            <p:cNvSpPr/>
            <p:nvPr/>
          </p:nvSpPr>
          <p:spPr>
            <a:xfrm flipH="1">
              <a:off x="-5153" y="3689791"/>
              <a:ext cx="4248329" cy="7892"/>
            </a:xfrm>
            <a:custGeom>
              <a:avLst/>
              <a:gdLst/>
              <a:ahLst/>
              <a:cxnLst/>
              <a:rect l="l" t="t" r="r" b="b"/>
              <a:pathLst>
                <a:path w="4036417" h="4995" extrusionOk="0">
                  <a:moveTo>
                    <a:pt x="4036418" y="4995"/>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80" name="Google Shape;980;p35">
              <a:extLst>
                <a:ext uri="{FF2B5EF4-FFF2-40B4-BE49-F238E27FC236}">
                  <a16:creationId xmlns:a16="http://schemas.microsoft.com/office/drawing/2014/main" id="{DA17A849-1A3A-F697-5A91-0110037E3C97}"/>
                </a:ext>
              </a:extLst>
            </p:cNvPr>
            <p:cNvSpPr/>
            <p:nvPr/>
          </p:nvSpPr>
          <p:spPr>
            <a:xfrm flipH="1">
              <a:off x="-4899" y="5807688"/>
              <a:ext cx="4248355" cy="7886"/>
            </a:xfrm>
            <a:custGeom>
              <a:avLst/>
              <a:gdLst/>
              <a:ahLst/>
              <a:cxnLst/>
              <a:rect l="l" t="t" r="r" b="b"/>
              <a:pathLst>
                <a:path w="4036442" h="4991" extrusionOk="0">
                  <a:moveTo>
                    <a:pt x="4036442" y="4991"/>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81" name="Google Shape;981;p35">
              <a:extLst>
                <a:ext uri="{FF2B5EF4-FFF2-40B4-BE49-F238E27FC236}">
                  <a16:creationId xmlns:a16="http://schemas.microsoft.com/office/drawing/2014/main" id="{5584BF96-68D4-A4BE-55BE-884BC8D7A37F}"/>
                </a:ext>
              </a:extLst>
            </p:cNvPr>
            <p:cNvSpPr/>
            <p:nvPr/>
          </p:nvSpPr>
          <p:spPr>
            <a:xfrm flipH="1">
              <a:off x="3703233" y="-26535"/>
              <a:ext cx="6396" cy="6914131"/>
            </a:xfrm>
            <a:custGeom>
              <a:avLst/>
              <a:gdLst/>
              <a:ahLst/>
              <a:cxnLst/>
              <a:rect l="l" t="t" r="r" b="b"/>
              <a:pathLst>
                <a:path w="4048" h="4376032" extrusionOk="0">
                  <a:moveTo>
                    <a:pt x="4048" y="0"/>
                  </a:moveTo>
                  <a:lnTo>
                    <a:pt x="0" y="4376032"/>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82" name="Google Shape;982;p35">
              <a:extLst>
                <a:ext uri="{FF2B5EF4-FFF2-40B4-BE49-F238E27FC236}">
                  <a16:creationId xmlns:a16="http://schemas.microsoft.com/office/drawing/2014/main" id="{554B0C62-E9E9-0C0E-392D-D608D4BA1CE8}"/>
                </a:ext>
              </a:extLst>
            </p:cNvPr>
            <p:cNvSpPr/>
            <p:nvPr/>
          </p:nvSpPr>
          <p:spPr>
            <a:xfrm flipH="1">
              <a:off x="-5536" y="1042422"/>
              <a:ext cx="4248358" cy="7892"/>
            </a:xfrm>
            <a:custGeom>
              <a:avLst/>
              <a:gdLst/>
              <a:ahLst/>
              <a:cxnLst/>
              <a:rect l="l" t="t" r="r" b="b"/>
              <a:pathLst>
                <a:path w="4036445" h="4995" extrusionOk="0">
                  <a:moveTo>
                    <a:pt x="4036446" y="4995"/>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83" name="Google Shape;983;p35">
              <a:extLst>
                <a:ext uri="{FF2B5EF4-FFF2-40B4-BE49-F238E27FC236}">
                  <a16:creationId xmlns:a16="http://schemas.microsoft.com/office/drawing/2014/main" id="{A8F07D8B-7880-58BC-15E4-A9FCAD2B0025}"/>
                </a:ext>
              </a:extLst>
            </p:cNvPr>
            <p:cNvSpPr/>
            <p:nvPr/>
          </p:nvSpPr>
          <p:spPr>
            <a:xfrm flipH="1">
              <a:off x="1585293" y="-26535"/>
              <a:ext cx="6396" cy="6914131"/>
            </a:xfrm>
            <a:custGeom>
              <a:avLst/>
              <a:gdLst/>
              <a:ahLst/>
              <a:cxnLst/>
              <a:rect l="l" t="t" r="r" b="b"/>
              <a:pathLst>
                <a:path w="4048" h="4376032" extrusionOk="0">
                  <a:moveTo>
                    <a:pt x="4048" y="0"/>
                  </a:moveTo>
                  <a:lnTo>
                    <a:pt x="0" y="4376032"/>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84" name="Google Shape;984;p35">
              <a:extLst>
                <a:ext uri="{FF2B5EF4-FFF2-40B4-BE49-F238E27FC236}">
                  <a16:creationId xmlns:a16="http://schemas.microsoft.com/office/drawing/2014/main" id="{1EDA5D79-3E6B-508A-D4C5-7FCD5641E4BA}"/>
                </a:ext>
              </a:extLst>
            </p:cNvPr>
            <p:cNvSpPr/>
            <p:nvPr/>
          </p:nvSpPr>
          <p:spPr>
            <a:xfrm flipH="1">
              <a:off x="-5238" y="3160319"/>
              <a:ext cx="4248343" cy="7892"/>
            </a:xfrm>
            <a:custGeom>
              <a:avLst/>
              <a:gdLst/>
              <a:ahLst/>
              <a:cxnLst/>
              <a:rect l="l" t="t" r="r" b="b"/>
              <a:pathLst>
                <a:path w="4036430" h="4995" extrusionOk="0">
                  <a:moveTo>
                    <a:pt x="4036430" y="4995"/>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85" name="Google Shape;985;p35">
              <a:extLst>
                <a:ext uri="{FF2B5EF4-FFF2-40B4-BE49-F238E27FC236}">
                  <a16:creationId xmlns:a16="http://schemas.microsoft.com/office/drawing/2014/main" id="{DB100BC8-F567-C864-D5CB-F022E75C60D8}"/>
                </a:ext>
              </a:extLst>
            </p:cNvPr>
            <p:cNvSpPr/>
            <p:nvPr/>
          </p:nvSpPr>
          <p:spPr>
            <a:xfrm flipH="1">
              <a:off x="-4983" y="5278215"/>
              <a:ext cx="4248368" cy="7886"/>
            </a:xfrm>
            <a:custGeom>
              <a:avLst/>
              <a:gdLst/>
              <a:ahLst/>
              <a:cxnLst/>
              <a:rect l="l" t="t" r="r" b="b"/>
              <a:pathLst>
                <a:path w="4036454" h="4991" extrusionOk="0">
                  <a:moveTo>
                    <a:pt x="4036455" y="4991"/>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86" name="Google Shape;986;p35">
              <a:extLst>
                <a:ext uri="{FF2B5EF4-FFF2-40B4-BE49-F238E27FC236}">
                  <a16:creationId xmlns:a16="http://schemas.microsoft.com/office/drawing/2014/main" id="{49E83321-61EF-DA13-6930-1AE7A58720B8}"/>
                </a:ext>
              </a:extLst>
            </p:cNvPr>
            <p:cNvSpPr/>
            <p:nvPr/>
          </p:nvSpPr>
          <p:spPr>
            <a:xfrm flipH="1">
              <a:off x="2644263" y="-26535"/>
              <a:ext cx="6396" cy="6914131"/>
            </a:xfrm>
            <a:custGeom>
              <a:avLst/>
              <a:gdLst/>
              <a:ahLst/>
              <a:cxnLst/>
              <a:rect l="l" t="t" r="r" b="b"/>
              <a:pathLst>
                <a:path w="4048" h="4376032" extrusionOk="0">
                  <a:moveTo>
                    <a:pt x="4048" y="0"/>
                  </a:moveTo>
                  <a:lnTo>
                    <a:pt x="0" y="4376032"/>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87" name="Google Shape;987;p35">
              <a:extLst>
                <a:ext uri="{FF2B5EF4-FFF2-40B4-BE49-F238E27FC236}">
                  <a16:creationId xmlns:a16="http://schemas.microsoft.com/office/drawing/2014/main" id="{001CC5E6-BBB7-7B4E-4E65-54ED3A2BE5FF}"/>
                </a:ext>
              </a:extLst>
            </p:cNvPr>
            <p:cNvSpPr/>
            <p:nvPr/>
          </p:nvSpPr>
          <p:spPr>
            <a:xfrm flipH="1">
              <a:off x="-5366" y="2101374"/>
              <a:ext cx="4248329" cy="7886"/>
            </a:xfrm>
            <a:custGeom>
              <a:avLst/>
              <a:gdLst/>
              <a:ahLst/>
              <a:cxnLst/>
              <a:rect l="l" t="t" r="r" b="b"/>
              <a:pathLst>
                <a:path w="4036417" h="4991" extrusionOk="0">
                  <a:moveTo>
                    <a:pt x="4036418" y="4991"/>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88" name="Google Shape;988;p35">
              <a:extLst>
                <a:ext uri="{FF2B5EF4-FFF2-40B4-BE49-F238E27FC236}">
                  <a16:creationId xmlns:a16="http://schemas.microsoft.com/office/drawing/2014/main" id="{F228D5E6-F26F-9E2C-B791-98F57D029477}"/>
                </a:ext>
              </a:extLst>
            </p:cNvPr>
            <p:cNvSpPr/>
            <p:nvPr/>
          </p:nvSpPr>
          <p:spPr>
            <a:xfrm flipH="1">
              <a:off x="526387" y="-26535"/>
              <a:ext cx="6396" cy="6914131"/>
            </a:xfrm>
            <a:custGeom>
              <a:avLst/>
              <a:gdLst/>
              <a:ahLst/>
              <a:cxnLst/>
              <a:rect l="l" t="t" r="r" b="b"/>
              <a:pathLst>
                <a:path w="4048" h="4376032" extrusionOk="0">
                  <a:moveTo>
                    <a:pt x="4048" y="0"/>
                  </a:moveTo>
                  <a:lnTo>
                    <a:pt x="0" y="4376032"/>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89" name="Google Shape;989;p35">
              <a:extLst>
                <a:ext uri="{FF2B5EF4-FFF2-40B4-BE49-F238E27FC236}">
                  <a16:creationId xmlns:a16="http://schemas.microsoft.com/office/drawing/2014/main" id="{6AA6E5A7-B199-3BB0-04F0-26BDA496F7DA}"/>
                </a:ext>
              </a:extLst>
            </p:cNvPr>
            <p:cNvSpPr/>
            <p:nvPr/>
          </p:nvSpPr>
          <p:spPr>
            <a:xfrm flipH="1">
              <a:off x="-5110" y="4219264"/>
              <a:ext cx="4248354" cy="7892"/>
            </a:xfrm>
            <a:custGeom>
              <a:avLst/>
              <a:gdLst/>
              <a:ahLst/>
              <a:cxnLst/>
              <a:rect l="l" t="t" r="r" b="b"/>
              <a:pathLst>
                <a:path w="4036441" h="4995" extrusionOk="0">
                  <a:moveTo>
                    <a:pt x="4036442" y="4995"/>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90" name="Google Shape;990;p35">
              <a:extLst>
                <a:ext uri="{FF2B5EF4-FFF2-40B4-BE49-F238E27FC236}">
                  <a16:creationId xmlns:a16="http://schemas.microsoft.com/office/drawing/2014/main" id="{2B8ED981-C8E2-E805-BD35-BBB98564A739}"/>
                </a:ext>
              </a:extLst>
            </p:cNvPr>
            <p:cNvSpPr/>
            <p:nvPr/>
          </p:nvSpPr>
          <p:spPr>
            <a:xfrm flipH="1">
              <a:off x="-4813" y="6337161"/>
              <a:ext cx="4248338" cy="7892"/>
            </a:xfrm>
            <a:custGeom>
              <a:avLst/>
              <a:gdLst/>
              <a:ahLst/>
              <a:cxnLst/>
              <a:rect l="l" t="t" r="r" b="b"/>
              <a:pathLst>
                <a:path w="4036426" h="4995" extrusionOk="0">
                  <a:moveTo>
                    <a:pt x="4036426" y="4995"/>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91" name="Google Shape;991;p35">
              <a:extLst>
                <a:ext uri="{FF2B5EF4-FFF2-40B4-BE49-F238E27FC236}">
                  <a16:creationId xmlns:a16="http://schemas.microsoft.com/office/drawing/2014/main" id="{AAB297C0-9E25-5988-01BE-CD843DE0BF79}"/>
                </a:ext>
              </a:extLst>
            </p:cNvPr>
            <p:cNvSpPr/>
            <p:nvPr/>
          </p:nvSpPr>
          <p:spPr>
            <a:xfrm rot="-5400000" flipH="1">
              <a:off x="-1153" y="4228620"/>
              <a:ext cx="1589700" cy="528900"/>
            </a:xfrm>
            <a:prstGeom prst="roundRect">
              <a:avLst>
                <a:gd name="adj" fmla="val 50000"/>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992" name="Google Shape;992;p35">
              <a:extLst>
                <a:ext uri="{FF2B5EF4-FFF2-40B4-BE49-F238E27FC236}">
                  <a16:creationId xmlns:a16="http://schemas.microsoft.com/office/drawing/2014/main" id="{43DAD1E3-417D-4BD1-B4DA-DB02139DBBF1}"/>
                </a:ext>
              </a:extLst>
            </p:cNvPr>
            <p:cNvSpPr/>
            <p:nvPr/>
          </p:nvSpPr>
          <p:spPr>
            <a:xfrm flipH="1">
              <a:off x="531335" y="520838"/>
              <a:ext cx="1589700" cy="530400"/>
            </a:xfrm>
            <a:prstGeom prst="roundRect">
              <a:avLst>
                <a:gd name="adj" fmla="val 50000"/>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993" name="Google Shape;993;p35">
              <a:extLst>
                <a:ext uri="{FF2B5EF4-FFF2-40B4-BE49-F238E27FC236}">
                  <a16:creationId xmlns:a16="http://schemas.microsoft.com/office/drawing/2014/main" id="{63EF0027-1A4C-F7D6-D363-19BC417C0914}"/>
                </a:ext>
              </a:extLst>
            </p:cNvPr>
            <p:cNvSpPr/>
            <p:nvPr/>
          </p:nvSpPr>
          <p:spPr>
            <a:xfrm rot="-5400000" flipH="1">
              <a:off x="263125" y="789043"/>
              <a:ext cx="1066800" cy="530400"/>
            </a:xfrm>
            <a:prstGeom prst="roundRect">
              <a:avLst>
                <a:gd name="adj" fmla="val 50000"/>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994" name="Google Shape;994;p35">
              <a:extLst>
                <a:ext uri="{FF2B5EF4-FFF2-40B4-BE49-F238E27FC236}">
                  <a16:creationId xmlns:a16="http://schemas.microsoft.com/office/drawing/2014/main" id="{9A962E5B-19A6-2488-0B16-58763492F3CE}"/>
                </a:ext>
              </a:extLst>
            </p:cNvPr>
            <p:cNvSpPr/>
            <p:nvPr/>
          </p:nvSpPr>
          <p:spPr>
            <a:xfrm rot="10800000" flipH="1">
              <a:off x="528460" y="518044"/>
              <a:ext cx="530494" cy="530288"/>
            </a:xfrm>
            <a:custGeom>
              <a:avLst/>
              <a:gdLst/>
              <a:ahLst/>
              <a:cxnLst/>
              <a:rect l="l" t="t" r="r" b="b"/>
              <a:pathLst>
                <a:path w="335225" h="337763" extrusionOk="0">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95" name="Google Shape;995;p35">
              <a:extLst>
                <a:ext uri="{FF2B5EF4-FFF2-40B4-BE49-F238E27FC236}">
                  <a16:creationId xmlns:a16="http://schemas.microsoft.com/office/drawing/2014/main" id="{3BB64723-68B4-EA01-64AE-7CB6983FB292}"/>
                </a:ext>
              </a:extLst>
            </p:cNvPr>
            <p:cNvSpPr/>
            <p:nvPr/>
          </p:nvSpPr>
          <p:spPr>
            <a:xfrm rot="10800000" flipH="1">
              <a:off x="2644257" y="-14555"/>
              <a:ext cx="1589700" cy="528900"/>
            </a:xfrm>
            <a:prstGeom prst="roundRect">
              <a:avLst>
                <a:gd name="adj" fmla="val 50000"/>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996" name="Google Shape;996;p35">
              <a:extLst>
                <a:ext uri="{FF2B5EF4-FFF2-40B4-BE49-F238E27FC236}">
                  <a16:creationId xmlns:a16="http://schemas.microsoft.com/office/drawing/2014/main" id="{20CA8050-B912-CCE1-5F90-4AC783CD08EF}"/>
                </a:ext>
              </a:extLst>
            </p:cNvPr>
            <p:cNvSpPr/>
            <p:nvPr/>
          </p:nvSpPr>
          <p:spPr>
            <a:xfrm rot="-5400000" flipH="1">
              <a:off x="3167847" y="520470"/>
              <a:ext cx="1589700" cy="528900"/>
            </a:xfrm>
            <a:prstGeom prst="roundRect">
              <a:avLst>
                <a:gd name="adj" fmla="val 50000"/>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997" name="Google Shape;997;p35">
              <a:extLst>
                <a:ext uri="{FF2B5EF4-FFF2-40B4-BE49-F238E27FC236}">
                  <a16:creationId xmlns:a16="http://schemas.microsoft.com/office/drawing/2014/main" id="{682DD066-D580-D567-73E6-A50728D8B754}"/>
                </a:ext>
              </a:extLst>
            </p:cNvPr>
            <p:cNvSpPr/>
            <p:nvPr/>
          </p:nvSpPr>
          <p:spPr>
            <a:xfrm rot="10800000">
              <a:off x="3697442" y="-15253"/>
              <a:ext cx="530494" cy="530288"/>
            </a:xfrm>
            <a:custGeom>
              <a:avLst/>
              <a:gdLst/>
              <a:ahLst/>
              <a:cxnLst/>
              <a:rect l="l" t="t" r="r" b="b"/>
              <a:pathLst>
                <a:path w="335225" h="337763" extrusionOk="0">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98" name="Google Shape;998;p35">
              <a:extLst>
                <a:ext uri="{FF2B5EF4-FFF2-40B4-BE49-F238E27FC236}">
                  <a16:creationId xmlns:a16="http://schemas.microsoft.com/office/drawing/2014/main" id="{4C4F2EDD-6E35-FECE-2D1C-B48270783A9A}"/>
                </a:ext>
              </a:extLst>
            </p:cNvPr>
            <p:cNvSpPr/>
            <p:nvPr/>
          </p:nvSpPr>
          <p:spPr>
            <a:xfrm flipH="1">
              <a:off x="3698360" y="5813213"/>
              <a:ext cx="530400" cy="530400"/>
            </a:xfrm>
            <a:prstGeom prst="ellipse">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999" name="Google Shape;999;p35">
              <a:extLst>
                <a:ext uri="{FF2B5EF4-FFF2-40B4-BE49-F238E27FC236}">
                  <a16:creationId xmlns:a16="http://schemas.microsoft.com/office/drawing/2014/main" id="{6C937914-B371-5A47-2E5F-5E139CD8EAB9}"/>
                </a:ext>
              </a:extLst>
            </p:cNvPr>
            <p:cNvSpPr/>
            <p:nvPr/>
          </p:nvSpPr>
          <p:spPr>
            <a:xfrm flipH="1">
              <a:off x="2645313" y="5819824"/>
              <a:ext cx="528900" cy="1061400"/>
            </a:xfrm>
            <a:prstGeom prst="round2SameRect">
              <a:avLst>
                <a:gd name="adj1" fmla="val 50000"/>
                <a:gd name="adj2" fmla="val 0"/>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000" name="Google Shape;1000;p35">
              <a:extLst>
                <a:ext uri="{FF2B5EF4-FFF2-40B4-BE49-F238E27FC236}">
                  <a16:creationId xmlns:a16="http://schemas.microsoft.com/office/drawing/2014/main" id="{3AD949A3-3C85-36F4-5EF1-ADD97FC6FE1F}"/>
                </a:ext>
              </a:extLst>
            </p:cNvPr>
            <p:cNvSpPr/>
            <p:nvPr/>
          </p:nvSpPr>
          <p:spPr>
            <a:xfrm flipH="1">
              <a:off x="1587175" y="5283830"/>
              <a:ext cx="528900" cy="1583700"/>
            </a:xfrm>
            <a:prstGeom prst="round2SameRect">
              <a:avLst>
                <a:gd name="adj1" fmla="val 50000"/>
                <a:gd name="adj2" fmla="val 0"/>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001" name="Google Shape;1001;p35">
              <a:extLst>
                <a:ext uri="{FF2B5EF4-FFF2-40B4-BE49-F238E27FC236}">
                  <a16:creationId xmlns:a16="http://schemas.microsoft.com/office/drawing/2014/main" id="{2D138AA7-F187-47BA-3849-FD4D9F08B1DA}"/>
                </a:ext>
              </a:extLst>
            </p:cNvPr>
            <p:cNvSpPr/>
            <p:nvPr/>
          </p:nvSpPr>
          <p:spPr>
            <a:xfrm flipH="1">
              <a:off x="529235" y="5815313"/>
              <a:ext cx="528900" cy="1061400"/>
            </a:xfrm>
            <a:prstGeom prst="round2SameRect">
              <a:avLst>
                <a:gd name="adj1" fmla="val 50000"/>
                <a:gd name="adj2" fmla="val 0"/>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002" name="Google Shape;1002;p35">
              <a:extLst>
                <a:ext uri="{FF2B5EF4-FFF2-40B4-BE49-F238E27FC236}">
                  <a16:creationId xmlns:a16="http://schemas.microsoft.com/office/drawing/2014/main" id="{4F6AE048-5F2A-EA2A-E157-A838229DFA20}"/>
                </a:ext>
              </a:extLst>
            </p:cNvPr>
            <p:cNvSpPr/>
            <p:nvPr/>
          </p:nvSpPr>
          <p:spPr>
            <a:xfrm rot="5400000" flipH="1">
              <a:off x="262985" y="5549063"/>
              <a:ext cx="528900" cy="1061400"/>
            </a:xfrm>
            <a:prstGeom prst="round2SameRect">
              <a:avLst>
                <a:gd name="adj1" fmla="val 50000"/>
                <a:gd name="adj2" fmla="val 0"/>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003" name="Google Shape;1003;p35">
              <a:extLst>
                <a:ext uri="{FF2B5EF4-FFF2-40B4-BE49-F238E27FC236}">
                  <a16:creationId xmlns:a16="http://schemas.microsoft.com/office/drawing/2014/main" id="{18FAD2D2-5CB8-767F-1982-2C1EF804F45D}"/>
                </a:ext>
              </a:extLst>
            </p:cNvPr>
            <p:cNvSpPr/>
            <p:nvPr/>
          </p:nvSpPr>
          <p:spPr>
            <a:xfrm rot="10800000">
              <a:off x="527642" y="5815322"/>
              <a:ext cx="530494" cy="530288"/>
            </a:xfrm>
            <a:custGeom>
              <a:avLst/>
              <a:gdLst/>
              <a:ahLst/>
              <a:cxnLst/>
              <a:rect l="l" t="t" r="r" b="b"/>
              <a:pathLst>
                <a:path w="335225" h="337763" extrusionOk="0">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04" name="Google Shape;1004;p35">
              <a:extLst>
                <a:ext uri="{FF2B5EF4-FFF2-40B4-BE49-F238E27FC236}">
                  <a16:creationId xmlns:a16="http://schemas.microsoft.com/office/drawing/2014/main" id="{F38EF2ED-0C4E-32D1-EEB6-ABCD68B0B542}"/>
                </a:ext>
              </a:extLst>
            </p:cNvPr>
            <p:cNvSpPr/>
            <p:nvPr/>
          </p:nvSpPr>
          <p:spPr>
            <a:xfrm flipH="1">
              <a:off x="2647010" y="1042650"/>
              <a:ext cx="530400" cy="530400"/>
            </a:xfrm>
            <a:prstGeom prst="ellipse">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005" name="Google Shape;1005;p35">
              <a:extLst>
                <a:ext uri="{FF2B5EF4-FFF2-40B4-BE49-F238E27FC236}">
                  <a16:creationId xmlns:a16="http://schemas.microsoft.com/office/drawing/2014/main" id="{F524D4C5-7E75-F282-D32A-1546CA8A254E}"/>
                </a:ext>
              </a:extLst>
            </p:cNvPr>
            <p:cNvSpPr/>
            <p:nvPr/>
          </p:nvSpPr>
          <p:spPr>
            <a:xfrm flipH="1">
              <a:off x="2460" y="2103850"/>
              <a:ext cx="530400" cy="530400"/>
            </a:xfrm>
            <a:prstGeom prst="ellipse">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006" name="Google Shape;1006;p35">
              <a:extLst>
                <a:ext uri="{FF2B5EF4-FFF2-40B4-BE49-F238E27FC236}">
                  <a16:creationId xmlns:a16="http://schemas.microsoft.com/office/drawing/2014/main" id="{F341C012-9830-763F-1A58-CA739972029C}"/>
                </a:ext>
              </a:extLst>
            </p:cNvPr>
            <p:cNvSpPr/>
            <p:nvPr/>
          </p:nvSpPr>
          <p:spPr>
            <a:xfrm flipH="1">
              <a:off x="4232724" y="-28073"/>
              <a:ext cx="6396" cy="6914131"/>
            </a:xfrm>
            <a:custGeom>
              <a:avLst/>
              <a:gdLst/>
              <a:ahLst/>
              <a:cxnLst/>
              <a:rect l="l" t="t" r="r" b="b"/>
              <a:pathLst>
                <a:path w="4048" h="4376032" extrusionOk="0">
                  <a:moveTo>
                    <a:pt x="4048" y="0"/>
                  </a:moveTo>
                  <a:lnTo>
                    <a:pt x="0" y="4376032"/>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07" name="Google Shape;1007;p35">
              <a:extLst>
                <a:ext uri="{FF2B5EF4-FFF2-40B4-BE49-F238E27FC236}">
                  <a16:creationId xmlns:a16="http://schemas.microsoft.com/office/drawing/2014/main" id="{A68DC1D6-1817-145E-4C4B-790670AC7618}"/>
                </a:ext>
              </a:extLst>
            </p:cNvPr>
            <p:cNvSpPr/>
            <p:nvPr/>
          </p:nvSpPr>
          <p:spPr>
            <a:xfrm flipH="1">
              <a:off x="-5541" y="511413"/>
              <a:ext cx="4248329" cy="7889"/>
            </a:xfrm>
            <a:custGeom>
              <a:avLst/>
              <a:gdLst/>
              <a:ahLst/>
              <a:cxnLst/>
              <a:rect l="l" t="t" r="r" b="b"/>
              <a:pathLst>
                <a:path w="4036417" h="4993" extrusionOk="0">
                  <a:moveTo>
                    <a:pt x="4036418" y="4994"/>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08" name="Google Shape;1008;p35">
              <a:extLst>
                <a:ext uri="{FF2B5EF4-FFF2-40B4-BE49-F238E27FC236}">
                  <a16:creationId xmlns:a16="http://schemas.microsoft.com/office/drawing/2014/main" id="{62D5E81D-CEBE-F243-2E24-5BDD2EC06830}"/>
                </a:ext>
              </a:extLst>
            </p:cNvPr>
            <p:cNvSpPr/>
            <p:nvPr/>
          </p:nvSpPr>
          <p:spPr>
            <a:xfrm flipH="1">
              <a:off x="2114815" y="-28073"/>
              <a:ext cx="6396" cy="6914131"/>
            </a:xfrm>
            <a:custGeom>
              <a:avLst/>
              <a:gdLst/>
              <a:ahLst/>
              <a:cxnLst/>
              <a:rect l="l" t="t" r="r" b="b"/>
              <a:pathLst>
                <a:path w="4048" h="4376032" extrusionOk="0">
                  <a:moveTo>
                    <a:pt x="4048" y="0"/>
                  </a:moveTo>
                  <a:lnTo>
                    <a:pt x="0" y="4376032"/>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09" name="Google Shape;1009;p35">
              <a:extLst>
                <a:ext uri="{FF2B5EF4-FFF2-40B4-BE49-F238E27FC236}">
                  <a16:creationId xmlns:a16="http://schemas.microsoft.com/office/drawing/2014/main" id="{90008B85-D09E-F480-5842-C255CA27B0AE}"/>
                </a:ext>
              </a:extLst>
            </p:cNvPr>
            <p:cNvSpPr/>
            <p:nvPr/>
          </p:nvSpPr>
          <p:spPr>
            <a:xfrm flipH="1">
              <a:off x="-5286" y="2629308"/>
              <a:ext cx="4248359" cy="7886"/>
            </a:xfrm>
            <a:custGeom>
              <a:avLst/>
              <a:gdLst/>
              <a:ahLst/>
              <a:cxnLst/>
              <a:rect l="l" t="t" r="r" b="b"/>
              <a:pathLst>
                <a:path w="4036446" h="4991" extrusionOk="0">
                  <a:moveTo>
                    <a:pt x="4036446" y="4991"/>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10" name="Google Shape;1010;p35">
              <a:extLst>
                <a:ext uri="{FF2B5EF4-FFF2-40B4-BE49-F238E27FC236}">
                  <a16:creationId xmlns:a16="http://schemas.microsoft.com/office/drawing/2014/main" id="{01E6E288-7DAA-3809-92B8-BB9DD4B8223F}"/>
                </a:ext>
              </a:extLst>
            </p:cNvPr>
            <p:cNvSpPr/>
            <p:nvPr/>
          </p:nvSpPr>
          <p:spPr>
            <a:xfrm flipH="1">
              <a:off x="-3061" y="-28073"/>
              <a:ext cx="6396" cy="6914131"/>
            </a:xfrm>
            <a:custGeom>
              <a:avLst/>
              <a:gdLst/>
              <a:ahLst/>
              <a:cxnLst/>
              <a:rect l="l" t="t" r="r" b="b"/>
              <a:pathLst>
                <a:path w="4048" h="4376032" extrusionOk="0">
                  <a:moveTo>
                    <a:pt x="4048" y="0"/>
                  </a:moveTo>
                  <a:lnTo>
                    <a:pt x="0" y="4376032"/>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11" name="Google Shape;1011;p35">
              <a:extLst>
                <a:ext uri="{FF2B5EF4-FFF2-40B4-BE49-F238E27FC236}">
                  <a16:creationId xmlns:a16="http://schemas.microsoft.com/office/drawing/2014/main" id="{ED2F92A3-0A98-0B9C-0D23-EDA5D38A334B}"/>
                </a:ext>
              </a:extLst>
            </p:cNvPr>
            <p:cNvSpPr/>
            <p:nvPr/>
          </p:nvSpPr>
          <p:spPr>
            <a:xfrm flipH="1">
              <a:off x="-4987" y="4747200"/>
              <a:ext cx="4248342" cy="7892"/>
            </a:xfrm>
            <a:custGeom>
              <a:avLst/>
              <a:gdLst/>
              <a:ahLst/>
              <a:cxnLst/>
              <a:rect l="l" t="t" r="r" b="b"/>
              <a:pathLst>
                <a:path w="4036429" h="4995" extrusionOk="0">
                  <a:moveTo>
                    <a:pt x="4036430" y="4995"/>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12" name="Google Shape;1012;p35">
              <a:extLst>
                <a:ext uri="{FF2B5EF4-FFF2-40B4-BE49-F238E27FC236}">
                  <a16:creationId xmlns:a16="http://schemas.microsoft.com/office/drawing/2014/main" id="{88B1C70C-6C21-4C25-C847-6298FEFCE89A}"/>
                </a:ext>
              </a:extLst>
            </p:cNvPr>
            <p:cNvSpPr/>
            <p:nvPr/>
          </p:nvSpPr>
          <p:spPr>
            <a:xfrm flipH="1">
              <a:off x="3173786" y="-28073"/>
              <a:ext cx="6396" cy="6914131"/>
            </a:xfrm>
            <a:custGeom>
              <a:avLst/>
              <a:gdLst/>
              <a:ahLst/>
              <a:cxnLst/>
              <a:rect l="l" t="t" r="r" b="b"/>
              <a:pathLst>
                <a:path w="4048" h="4376032" extrusionOk="0">
                  <a:moveTo>
                    <a:pt x="4048" y="0"/>
                  </a:moveTo>
                  <a:lnTo>
                    <a:pt x="0" y="4376032"/>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13" name="Google Shape;1013;p35">
              <a:extLst>
                <a:ext uri="{FF2B5EF4-FFF2-40B4-BE49-F238E27FC236}">
                  <a16:creationId xmlns:a16="http://schemas.microsoft.com/office/drawing/2014/main" id="{DFB22E48-4C00-0DA5-185B-046D1FA4D36B}"/>
                </a:ext>
              </a:extLst>
            </p:cNvPr>
            <p:cNvSpPr/>
            <p:nvPr/>
          </p:nvSpPr>
          <p:spPr>
            <a:xfrm flipH="1">
              <a:off x="-5414" y="1570357"/>
              <a:ext cx="4248343" cy="7892"/>
            </a:xfrm>
            <a:custGeom>
              <a:avLst/>
              <a:gdLst/>
              <a:ahLst/>
              <a:cxnLst/>
              <a:rect l="l" t="t" r="r" b="b"/>
              <a:pathLst>
                <a:path w="4036430" h="4995" extrusionOk="0">
                  <a:moveTo>
                    <a:pt x="4036430" y="4995"/>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14" name="Google Shape;1014;p35">
              <a:extLst>
                <a:ext uri="{FF2B5EF4-FFF2-40B4-BE49-F238E27FC236}">
                  <a16:creationId xmlns:a16="http://schemas.microsoft.com/office/drawing/2014/main" id="{FA9616C5-B434-7BBC-8EBC-8046015F6B26}"/>
                </a:ext>
              </a:extLst>
            </p:cNvPr>
            <p:cNvSpPr/>
            <p:nvPr/>
          </p:nvSpPr>
          <p:spPr>
            <a:xfrm flipH="1">
              <a:off x="1055908" y="-28073"/>
              <a:ext cx="6396" cy="6914131"/>
            </a:xfrm>
            <a:custGeom>
              <a:avLst/>
              <a:gdLst/>
              <a:ahLst/>
              <a:cxnLst/>
              <a:rect l="l" t="t" r="r" b="b"/>
              <a:pathLst>
                <a:path w="4048" h="4376032" extrusionOk="0">
                  <a:moveTo>
                    <a:pt x="4048" y="0"/>
                  </a:moveTo>
                  <a:lnTo>
                    <a:pt x="0" y="4376032"/>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15" name="Google Shape;1015;p35">
              <a:extLst>
                <a:ext uri="{FF2B5EF4-FFF2-40B4-BE49-F238E27FC236}">
                  <a16:creationId xmlns:a16="http://schemas.microsoft.com/office/drawing/2014/main" id="{68FC743F-18E5-E676-DFD8-FE59714283BE}"/>
                </a:ext>
              </a:extLst>
            </p:cNvPr>
            <p:cNvSpPr/>
            <p:nvPr/>
          </p:nvSpPr>
          <p:spPr>
            <a:xfrm flipH="1">
              <a:off x="-5116" y="3688253"/>
              <a:ext cx="4248329" cy="7892"/>
            </a:xfrm>
            <a:custGeom>
              <a:avLst/>
              <a:gdLst/>
              <a:ahLst/>
              <a:cxnLst/>
              <a:rect l="l" t="t" r="r" b="b"/>
              <a:pathLst>
                <a:path w="4036417" h="4995" extrusionOk="0">
                  <a:moveTo>
                    <a:pt x="4036418" y="4995"/>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16" name="Google Shape;1016;p35">
              <a:extLst>
                <a:ext uri="{FF2B5EF4-FFF2-40B4-BE49-F238E27FC236}">
                  <a16:creationId xmlns:a16="http://schemas.microsoft.com/office/drawing/2014/main" id="{8204DEC8-8C9C-8595-7EFB-D53C1864EA46}"/>
                </a:ext>
              </a:extLst>
            </p:cNvPr>
            <p:cNvSpPr/>
            <p:nvPr/>
          </p:nvSpPr>
          <p:spPr>
            <a:xfrm flipH="1">
              <a:off x="-4861" y="5806151"/>
              <a:ext cx="4248355" cy="7886"/>
            </a:xfrm>
            <a:custGeom>
              <a:avLst/>
              <a:gdLst/>
              <a:ahLst/>
              <a:cxnLst/>
              <a:rect l="l" t="t" r="r" b="b"/>
              <a:pathLst>
                <a:path w="4036442" h="4991" extrusionOk="0">
                  <a:moveTo>
                    <a:pt x="4036442" y="4991"/>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17" name="Google Shape;1017;p35">
              <a:extLst>
                <a:ext uri="{FF2B5EF4-FFF2-40B4-BE49-F238E27FC236}">
                  <a16:creationId xmlns:a16="http://schemas.microsoft.com/office/drawing/2014/main" id="{D0BD48B6-1AA8-1DB9-79E5-9428BC207952}"/>
                </a:ext>
              </a:extLst>
            </p:cNvPr>
            <p:cNvSpPr/>
            <p:nvPr/>
          </p:nvSpPr>
          <p:spPr>
            <a:xfrm flipH="1">
              <a:off x="3703270" y="-28073"/>
              <a:ext cx="6396" cy="6914131"/>
            </a:xfrm>
            <a:custGeom>
              <a:avLst/>
              <a:gdLst/>
              <a:ahLst/>
              <a:cxnLst/>
              <a:rect l="l" t="t" r="r" b="b"/>
              <a:pathLst>
                <a:path w="4048" h="4376032" extrusionOk="0">
                  <a:moveTo>
                    <a:pt x="4048" y="0"/>
                  </a:moveTo>
                  <a:lnTo>
                    <a:pt x="0" y="4376032"/>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18" name="Google Shape;1018;p35">
              <a:extLst>
                <a:ext uri="{FF2B5EF4-FFF2-40B4-BE49-F238E27FC236}">
                  <a16:creationId xmlns:a16="http://schemas.microsoft.com/office/drawing/2014/main" id="{EE73CA2C-4516-1466-AB0E-26C756E82865}"/>
                </a:ext>
              </a:extLst>
            </p:cNvPr>
            <p:cNvSpPr/>
            <p:nvPr/>
          </p:nvSpPr>
          <p:spPr>
            <a:xfrm flipH="1">
              <a:off x="-5499" y="1040884"/>
              <a:ext cx="4248358" cy="7892"/>
            </a:xfrm>
            <a:custGeom>
              <a:avLst/>
              <a:gdLst/>
              <a:ahLst/>
              <a:cxnLst/>
              <a:rect l="l" t="t" r="r" b="b"/>
              <a:pathLst>
                <a:path w="4036445" h="4995" extrusionOk="0">
                  <a:moveTo>
                    <a:pt x="4036446" y="4995"/>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19" name="Google Shape;1019;p35">
              <a:extLst>
                <a:ext uri="{FF2B5EF4-FFF2-40B4-BE49-F238E27FC236}">
                  <a16:creationId xmlns:a16="http://schemas.microsoft.com/office/drawing/2014/main" id="{CD611B84-6AE1-D128-33DF-BA6FBD2839BE}"/>
                </a:ext>
              </a:extLst>
            </p:cNvPr>
            <p:cNvSpPr/>
            <p:nvPr/>
          </p:nvSpPr>
          <p:spPr>
            <a:xfrm flipH="1">
              <a:off x="1585331" y="-28073"/>
              <a:ext cx="6396" cy="6914131"/>
            </a:xfrm>
            <a:custGeom>
              <a:avLst/>
              <a:gdLst/>
              <a:ahLst/>
              <a:cxnLst/>
              <a:rect l="l" t="t" r="r" b="b"/>
              <a:pathLst>
                <a:path w="4048" h="4376032" extrusionOk="0">
                  <a:moveTo>
                    <a:pt x="4048" y="0"/>
                  </a:moveTo>
                  <a:lnTo>
                    <a:pt x="0" y="4376032"/>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20" name="Google Shape;1020;p35">
              <a:extLst>
                <a:ext uri="{FF2B5EF4-FFF2-40B4-BE49-F238E27FC236}">
                  <a16:creationId xmlns:a16="http://schemas.microsoft.com/office/drawing/2014/main" id="{A743CC57-8A28-5FED-8834-B7E597237FBF}"/>
                </a:ext>
              </a:extLst>
            </p:cNvPr>
            <p:cNvSpPr/>
            <p:nvPr/>
          </p:nvSpPr>
          <p:spPr>
            <a:xfrm flipH="1">
              <a:off x="-5201" y="3158782"/>
              <a:ext cx="4248343" cy="7892"/>
            </a:xfrm>
            <a:custGeom>
              <a:avLst/>
              <a:gdLst/>
              <a:ahLst/>
              <a:cxnLst/>
              <a:rect l="l" t="t" r="r" b="b"/>
              <a:pathLst>
                <a:path w="4036430" h="4995" extrusionOk="0">
                  <a:moveTo>
                    <a:pt x="4036430" y="4995"/>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21" name="Google Shape;1021;p35">
              <a:extLst>
                <a:ext uri="{FF2B5EF4-FFF2-40B4-BE49-F238E27FC236}">
                  <a16:creationId xmlns:a16="http://schemas.microsoft.com/office/drawing/2014/main" id="{D2EBD2FC-250D-F999-32E4-2F0076CA5479}"/>
                </a:ext>
              </a:extLst>
            </p:cNvPr>
            <p:cNvSpPr/>
            <p:nvPr/>
          </p:nvSpPr>
          <p:spPr>
            <a:xfrm flipH="1">
              <a:off x="-4945" y="5276678"/>
              <a:ext cx="4248368" cy="7886"/>
            </a:xfrm>
            <a:custGeom>
              <a:avLst/>
              <a:gdLst/>
              <a:ahLst/>
              <a:cxnLst/>
              <a:rect l="l" t="t" r="r" b="b"/>
              <a:pathLst>
                <a:path w="4036454" h="4991" extrusionOk="0">
                  <a:moveTo>
                    <a:pt x="4036455" y="4991"/>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22" name="Google Shape;1022;p35">
              <a:extLst>
                <a:ext uri="{FF2B5EF4-FFF2-40B4-BE49-F238E27FC236}">
                  <a16:creationId xmlns:a16="http://schemas.microsoft.com/office/drawing/2014/main" id="{2DA0E095-9264-7D8D-6A1E-3B081CF2C834}"/>
                </a:ext>
              </a:extLst>
            </p:cNvPr>
            <p:cNvSpPr/>
            <p:nvPr/>
          </p:nvSpPr>
          <p:spPr>
            <a:xfrm flipH="1">
              <a:off x="2644300" y="-28073"/>
              <a:ext cx="6396" cy="6914131"/>
            </a:xfrm>
            <a:custGeom>
              <a:avLst/>
              <a:gdLst/>
              <a:ahLst/>
              <a:cxnLst/>
              <a:rect l="l" t="t" r="r" b="b"/>
              <a:pathLst>
                <a:path w="4048" h="4376032" extrusionOk="0">
                  <a:moveTo>
                    <a:pt x="4048" y="0"/>
                  </a:moveTo>
                  <a:lnTo>
                    <a:pt x="0" y="4376032"/>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23" name="Google Shape;1023;p35">
              <a:extLst>
                <a:ext uri="{FF2B5EF4-FFF2-40B4-BE49-F238E27FC236}">
                  <a16:creationId xmlns:a16="http://schemas.microsoft.com/office/drawing/2014/main" id="{B431B56E-0C29-CEB0-B67B-98063902F617}"/>
                </a:ext>
              </a:extLst>
            </p:cNvPr>
            <p:cNvSpPr/>
            <p:nvPr/>
          </p:nvSpPr>
          <p:spPr>
            <a:xfrm flipH="1">
              <a:off x="-5328" y="2099837"/>
              <a:ext cx="4248329" cy="7886"/>
            </a:xfrm>
            <a:custGeom>
              <a:avLst/>
              <a:gdLst/>
              <a:ahLst/>
              <a:cxnLst/>
              <a:rect l="l" t="t" r="r" b="b"/>
              <a:pathLst>
                <a:path w="4036417" h="4991" extrusionOk="0">
                  <a:moveTo>
                    <a:pt x="4036418" y="4991"/>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24" name="Google Shape;1024;p35">
              <a:extLst>
                <a:ext uri="{FF2B5EF4-FFF2-40B4-BE49-F238E27FC236}">
                  <a16:creationId xmlns:a16="http://schemas.microsoft.com/office/drawing/2014/main" id="{B4961B9B-C9B9-7A6E-71E1-560E31787FF1}"/>
                </a:ext>
              </a:extLst>
            </p:cNvPr>
            <p:cNvSpPr/>
            <p:nvPr/>
          </p:nvSpPr>
          <p:spPr>
            <a:xfrm flipH="1">
              <a:off x="526424" y="-28073"/>
              <a:ext cx="6396" cy="6914131"/>
            </a:xfrm>
            <a:custGeom>
              <a:avLst/>
              <a:gdLst/>
              <a:ahLst/>
              <a:cxnLst/>
              <a:rect l="l" t="t" r="r" b="b"/>
              <a:pathLst>
                <a:path w="4048" h="4376032" extrusionOk="0">
                  <a:moveTo>
                    <a:pt x="4048" y="0"/>
                  </a:moveTo>
                  <a:lnTo>
                    <a:pt x="0" y="4376032"/>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25" name="Google Shape;1025;p35">
              <a:extLst>
                <a:ext uri="{FF2B5EF4-FFF2-40B4-BE49-F238E27FC236}">
                  <a16:creationId xmlns:a16="http://schemas.microsoft.com/office/drawing/2014/main" id="{4792D3C7-6B17-4BB8-3C25-1079CDB6D845}"/>
                </a:ext>
              </a:extLst>
            </p:cNvPr>
            <p:cNvSpPr/>
            <p:nvPr/>
          </p:nvSpPr>
          <p:spPr>
            <a:xfrm flipH="1">
              <a:off x="-5073" y="4217726"/>
              <a:ext cx="4248354" cy="7892"/>
            </a:xfrm>
            <a:custGeom>
              <a:avLst/>
              <a:gdLst/>
              <a:ahLst/>
              <a:cxnLst/>
              <a:rect l="l" t="t" r="r" b="b"/>
              <a:pathLst>
                <a:path w="4036441" h="4995" extrusionOk="0">
                  <a:moveTo>
                    <a:pt x="4036442" y="4995"/>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26" name="Google Shape;1026;p35">
              <a:extLst>
                <a:ext uri="{FF2B5EF4-FFF2-40B4-BE49-F238E27FC236}">
                  <a16:creationId xmlns:a16="http://schemas.microsoft.com/office/drawing/2014/main" id="{2D77980B-3AF4-BA49-D7B7-937A43AEB6AB}"/>
                </a:ext>
              </a:extLst>
            </p:cNvPr>
            <p:cNvSpPr/>
            <p:nvPr/>
          </p:nvSpPr>
          <p:spPr>
            <a:xfrm flipH="1">
              <a:off x="-4776" y="6335624"/>
              <a:ext cx="4248338" cy="7892"/>
            </a:xfrm>
            <a:custGeom>
              <a:avLst/>
              <a:gdLst/>
              <a:ahLst/>
              <a:cxnLst/>
              <a:rect l="l" t="t" r="r" b="b"/>
              <a:pathLst>
                <a:path w="4036426" h="4995" extrusionOk="0">
                  <a:moveTo>
                    <a:pt x="4036426" y="4995"/>
                  </a:moveTo>
                  <a:lnTo>
                    <a:pt x="0" y="0"/>
                  </a:ln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1027" name="Google Shape;1027;p35">
            <a:extLst>
              <a:ext uri="{FF2B5EF4-FFF2-40B4-BE49-F238E27FC236}">
                <a16:creationId xmlns:a16="http://schemas.microsoft.com/office/drawing/2014/main" id="{E1955F8F-EB82-064D-54AE-6A3856E64803}"/>
              </a:ext>
            </a:extLst>
          </p:cNvPr>
          <p:cNvSpPr/>
          <p:nvPr/>
        </p:nvSpPr>
        <p:spPr>
          <a:xfrm rot="-5400000" flipH="1">
            <a:off x="-1115" y="4227083"/>
            <a:ext cx="1589700" cy="528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028" name="Google Shape;1028;p35">
            <a:extLst>
              <a:ext uri="{FF2B5EF4-FFF2-40B4-BE49-F238E27FC236}">
                <a16:creationId xmlns:a16="http://schemas.microsoft.com/office/drawing/2014/main" id="{621B0902-F67E-14FF-9B9C-2E539C05DF1F}"/>
              </a:ext>
            </a:extLst>
          </p:cNvPr>
          <p:cNvSpPr/>
          <p:nvPr/>
        </p:nvSpPr>
        <p:spPr>
          <a:xfrm flipH="1">
            <a:off x="531373" y="519300"/>
            <a:ext cx="1589700" cy="5304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029" name="Google Shape;1029;p35">
            <a:extLst>
              <a:ext uri="{FF2B5EF4-FFF2-40B4-BE49-F238E27FC236}">
                <a16:creationId xmlns:a16="http://schemas.microsoft.com/office/drawing/2014/main" id="{7DBC9D21-07E3-56F8-88F4-6529DA36F952}"/>
              </a:ext>
            </a:extLst>
          </p:cNvPr>
          <p:cNvSpPr/>
          <p:nvPr/>
        </p:nvSpPr>
        <p:spPr>
          <a:xfrm rot="-5400000" flipH="1">
            <a:off x="263163" y="787505"/>
            <a:ext cx="1066800" cy="5304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030" name="Google Shape;1030;p35">
            <a:extLst>
              <a:ext uri="{FF2B5EF4-FFF2-40B4-BE49-F238E27FC236}">
                <a16:creationId xmlns:a16="http://schemas.microsoft.com/office/drawing/2014/main" id="{945ACDB3-82F4-2846-EEBA-2157F590C9F0}"/>
              </a:ext>
            </a:extLst>
          </p:cNvPr>
          <p:cNvSpPr/>
          <p:nvPr/>
        </p:nvSpPr>
        <p:spPr>
          <a:xfrm rot="10800000" flipH="1">
            <a:off x="528498" y="516507"/>
            <a:ext cx="530494" cy="530288"/>
          </a:xfrm>
          <a:custGeom>
            <a:avLst/>
            <a:gdLst/>
            <a:ahLst/>
            <a:cxnLst/>
            <a:rect l="l" t="t" r="r" b="b"/>
            <a:pathLst>
              <a:path w="335225" h="337763" extrusionOk="0">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31" name="Google Shape;1031;p35">
            <a:extLst>
              <a:ext uri="{FF2B5EF4-FFF2-40B4-BE49-F238E27FC236}">
                <a16:creationId xmlns:a16="http://schemas.microsoft.com/office/drawing/2014/main" id="{CA61F182-95D2-D251-F852-CE22806B75BA}"/>
              </a:ext>
            </a:extLst>
          </p:cNvPr>
          <p:cNvSpPr/>
          <p:nvPr/>
        </p:nvSpPr>
        <p:spPr>
          <a:xfrm rot="10800000" flipH="1">
            <a:off x="2644295" y="-16092"/>
            <a:ext cx="1589700" cy="528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032" name="Google Shape;1032;p35">
            <a:extLst>
              <a:ext uri="{FF2B5EF4-FFF2-40B4-BE49-F238E27FC236}">
                <a16:creationId xmlns:a16="http://schemas.microsoft.com/office/drawing/2014/main" id="{CDBB6EC4-AEDD-6679-4312-A95AEEBD56D1}"/>
              </a:ext>
            </a:extLst>
          </p:cNvPr>
          <p:cNvSpPr/>
          <p:nvPr/>
        </p:nvSpPr>
        <p:spPr>
          <a:xfrm rot="-5400000" flipH="1">
            <a:off x="3167885" y="518933"/>
            <a:ext cx="1589700" cy="528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033" name="Google Shape;1033;p35">
            <a:extLst>
              <a:ext uri="{FF2B5EF4-FFF2-40B4-BE49-F238E27FC236}">
                <a16:creationId xmlns:a16="http://schemas.microsoft.com/office/drawing/2014/main" id="{C29EFFA6-70D7-FAD4-5040-630DD585E0A0}"/>
              </a:ext>
            </a:extLst>
          </p:cNvPr>
          <p:cNvSpPr/>
          <p:nvPr/>
        </p:nvSpPr>
        <p:spPr>
          <a:xfrm rot="10800000">
            <a:off x="3697479" y="-16790"/>
            <a:ext cx="530494" cy="530288"/>
          </a:xfrm>
          <a:custGeom>
            <a:avLst/>
            <a:gdLst/>
            <a:ahLst/>
            <a:cxnLst/>
            <a:rect l="l" t="t" r="r" b="b"/>
            <a:pathLst>
              <a:path w="335225" h="337763" extrusionOk="0">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34" name="Google Shape;1034;p35">
            <a:extLst>
              <a:ext uri="{FF2B5EF4-FFF2-40B4-BE49-F238E27FC236}">
                <a16:creationId xmlns:a16="http://schemas.microsoft.com/office/drawing/2014/main" id="{6478E1E0-FCCF-D0B6-0D84-986C0378F0D5}"/>
              </a:ext>
            </a:extLst>
          </p:cNvPr>
          <p:cNvSpPr/>
          <p:nvPr/>
        </p:nvSpPr>
        <p:spPr>
          <a:xfrm flipH="1">
            <a:off x="3698398" y="5811675"/>
            <a:ext cx="530400" cy="530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035" name="Google Shape;1035;p35">
            <a:extLst>
              <a:ext uri="{FF2B5EF4-FFF2-40B4-BE49-F238E27FC236}">
                <a16:creationId xmlns:a16="http://schemas.microsoft.com/office/drawing/2014/main" id="{4E9E67C9-30A0-D2D1-3BB1-663634C08188}"/>
              </a:ext>
            </a:extLst>
          </p:cNvPr>
          <p:cNvSpPr/>
          <p:nvPr/>
        </p:nvSpPr>
        <p:spPr>
          <a:xfrm flipH="1">
            <a:off x="2645350" y="5818286"/>
            <a:ext cx="528900" cy="10614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036" name="Google Shape;1036;p35">
            <a:extLst>
              <a:ext uri="{FF2B5EF4-FFF2-40B4-BE49-F238E27FC236}">
                <a16:creationId xmlns:a16="http://schemas.microsoft.com/office/drawing/2014/main" id="{8CDCA3B1-920A-A93A-2BBE-283B67DA12A3}"/>
              </a:ext>
            </a:extLst>
          </p:cNvPr>
          <p:cNvSpPr/>
          <p:nvPr/>
        </p:nvSpPr>
        <p:spPr>
          <a:xfrm flipH="1">
            <a:off x="1587213" y="5282293"/>
            <a:ext cx="528900" cy="15837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037" name="Google Shape;1037;p35">
            <a:extLst>
              <a:ext uri="{FF2B5EF4-FFF2-40B4-BE49-F238E27FC236}">
                <a16:creationId xmlns:a16="http://schemas.microsoft.com/office/drawing/2014/main" id="{4F2809AC-6980-5254-34DC-978D75242526}"/>
              </a:ext>
            </a:extLst>
          </p:cNvPr>
          <p:cNvSpPr/>
          <p:nvPr/>
        </p:nvSpPr>
        <p:spPr>
          <a:xfrm flipH="1">
            <a:off x="529273" y="5813775"/>
            <a:ext cx="528900" cy="10614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038" name="Google Shape;1038;p35">
            <a:extLst>
              <a:ext uri="{FF2B5EF4-FFF2-40B4-BE49-F238E27FC236}">
                <a16:creationId xmlns:a16="http://schemas.microsoft.com/office/drawing/2014/main" id="{F5801C56-5F2B-004C-0FBB-1066ED0C9B5C}"/>
              </a:ext>
            </a:extLst>
          </p:cNvPr>
          <p:cNvSpPr/>
          <p:nvPr/>
        </p:nvSpPr>
        <p:spPr>
          <a:xfrm rot="5400000" flipH="1">
            <a:off x="263023" y="5547525"/>
            <a:ext cx="528900" cy="10614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039" name="Google Shape;1039;p35">
            <a:extLst>
              <a:ext uri="{FF2B5EF4-FFF2-40B4-BE49-F238E27FC236}">
                <a16:creationId xmlns:a16="http://schemas.microsoft.com/office/drawing/2014/main" id="{F57BF1BC-1411-CF59-EBF3-8D22C054E3F8}"/>
              </a:ext>
            </a:extLst>
          </p:cNvPr>
          <p:cNvSpPr/>
          <p:nvPr/>
        </p:nvSpPr>
        <p:spPr>
          <a:xfrm rot="10800000">
            <a:off x="527679" y="5813785"/>
            <a:ext cx="530494" cy="530288"/>
          </a:xfrm>
          <a:custGeom>
            <a:avLst/>
            <a:gdLst/>
            <a:ahLst/>
            <a:cxnLst/>
            <a:rect l="l" t="t" r="r" b="b"/>
            <a:pathLst>
              <a:path w="335225" h="337763" extrusionOk="0">
                <a:moveTo>
                  <a:pt x="335225" y="0"/>
                </a:moveTo>
                <a:lnTo>
                  <a:pt x="168645" y="126"/>
                </a:lnTo>
                <a:cubicBezTo>
                  <a:pt x="75417" y="194"/>
                  <a:pt x="-81" y="75793"/>
                  <a:pt x="0" y="169009"/>
                </a:cubicBezTo>
                <a:cubicBezTo>
                  <a:pt x="81" y="262221"/>
                  <a:pt x="75659" y="337832"/>
                  <a:pt x="168888" y="337763"/>
                </a:cubicBezTo>
                <a:lnTo>
                  <a:pt x="206697" y="337763"/>
                </a:lnTo>
                <a:cubicBezTo>
                  <a:pt x="280414" y="319652"/>
                  <a:pt x="335225" y="253603"/>
                  <a:pt x="335225" y="174320"/>
                </a:cubicBezTo>
                <a:lnTo>
                  <a:pt x="335225"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40" name="Google Shape;1040;p35">
            <a:extLst>
              <a:ext uri="{FF2B5EF4-FFF2-40B4-BE49-F238E27FC236}">
                <a16:creationId xmlns:a16="http://schemas.microsoft.com/office/drawing/2014/main" id="{3336BF99-948B-46FC-162E-970D9416E927}"/>
              </a:ext>
            </a:extLst>
          </p:cNvPr>
          <p:cNvSpPr/>
          <p:nvPr/>
        </p:nvSpPr>
        <p:spPr>
          <a:xfrm flipH="1">
            <a:off x="2647048" y="1041113"/>
            <a:ext cx="530400" cy="530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041" name="Google Shape;1041;p35">
            <a:extLst>
              <a:ext uri="{FF2B5EF4-FFF2-40B4-BE49-F238E27FC236}">
                <a16:creationId xmlns:a16="http://schemas.microsoft.com/office/drawing/2014/main" id="{41F619C3-DA57-4C62-69D1-A9DFA4B7C03E}"/>
              </a:ext>
            </a:extLst>
          </p:cNvPr>
          <p:cNvSpPr/>
          <p:nvPr/>
        </p:nvSpPr>
        <p:spPr>
          <a:xfrm flipH="1">
            <a:off x="2498" y="2102313"/>
            <a:ext cx="530400" cy="530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2" name="Chỗ dành sẵn cho Số hiệu Bản chiếu 1">
            <a:extLst>
              <a:ext uri="{FF2B5EF4-FFF2-40B4-BE49-F238E27FC236}">
                <a16:creationId xmlns:a16="http://schemas.microsoft.com/office/drawing/2014/main" id="{55D01343-45BE-1270-E9E3-74B275819D3D}"/>
              </a:ext>
            </a:extLst>
          </p:cNvPr>
          <p:cNvSpPr>
            <a:spLocks noGrp="1"/>
          </p:cNvSpPr>
          <p:nvPr>
            <p:ph type="sldNum" idx="12"/>
          </p:nvPr>
        </p:nvSpPr>
        <p:spPr>
          <a:noFill/>
          <a:ln>
            <a:noFill/>
          </a:ln>
        </p:spPr>
        <p:txBody>
          <a:bodyPr spcFirstLastPara="1" wrap="square" lIns="121900" tIns="121900" rIns="121900" bIns="121900" anchor="ctr" anchorCtr="0">
            <a:normAutofit fontScale="70000" lnSpcReduction="20000"/>
          </a:bodyPr>
          <a:lstStyle/>
          <a:p>
            <a:fld id="{00000000-1234-1234-1234-123412341234}" type="slidenum">
              <a:rPr lang="en" sz="3200" b="1" smtClean="0">
                <a:solidFill>
                  <a:srgbClr val="000000"/>
                </a:solidFill>
              </a:rPr>
              <a:pPr/>
              <a:t>21</a:t>
            </a:fld>
            <a:endParaRPr lang="en" sz="3200" b="1" dirty="0">
              <a:solidFill>
                <a:srgbClr val="000000"/>
              </a:solidFill>
            </a:endParaRPr>
          </a:p>
        </p:txBody>
      </p:sp>
      <p:sp>
        <p:nvSpPr>
          <p:cNvPr id="6" name="Google Shape;904;p30">
            <a:extLst>
              <a:ext uri="{FF2B5EF4-FFF2-40B4-BE49-F238E27FC236}">
                <a16:creationId xmlns:a16="http://schemas.microsoft.com/office/drawing/2014/main" id="{4E6D7842-3003-D029-A412-8D78C351AF8A}"/>
              </a:ext>
            </a:extLst>
          </p:cNvPr>
          <p:cNvSpPr txBox="1">
            <a:spLocks/>
          </p:cNvSpPr>
          <p:nvPr/>
        </p:nvSpPr>
        <p:spPr>
          <a:xfrm>
            <a:off x="1591689" y="2087313"/>
            <a:ext cx="2642268" cy="342004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0" indent="0">
              <a:lnSpc>
                <a:spcPct val="80000"/>
              </a:lnSpc>
              <a:buClr>
                <a:schemeClr val="dk1"/>
              </a:buClr>
              <a:buSzPts val="3200"/>
              <a:buFont typeface="Lexend Deca"/>
              <a:buNone/>
              <a:defRPr sz="7000" b="1">
                <a:solidFill>
                  <a:schemeClr val="dk1"/>
                </a:solidFill>
                <a:latin typeface="Lexend Deca"/>
                <a:ea typeface="Lexend Deca"/>
                <a:cs typeface="Lexend Deca"/>
                <a:sym typeface="Lexend Deca"/>
              </a:defRPr>
            </a:lvl1pPr>
            <a:lvl2pPr>
              <a:lnSpc>
                <a:spcPct val="80000"/>
              </a:lnSpc>
              <a:buClr>
                <a:schemeClr val="dk1"/>
              </a:buClr>
              <a:buSzPts val="3200"/>
              <a:buFont typeface="Lexend Deca"/>
              <a:buNone/>
              <a:defRPr sz="3200" b="1">
                <a:solidFill>
                  <a:schemeClr val="dk1"/>
                </a:solidFill>
                <a:latin typeface="Lexend Deca"/>
                <a:ea typeface="Lexend Deca"/>
                <a:cs typeface="Lexend Deca"/>
                <a:sym typeface="Lexend Deca"/>
              </a:defRPr>
            </a:lvl2pPr>
            <a:lvl3pPr>
              <a:lnSpc>
                <a:spcPct val="80000"/>
              </a:lnSpc>
              <a:buClr>
                <a:schemeClr val="dk1"/>
              </a:buClr>
              <a:buSzPts val="3200"/>
              <a:buFont typeface="Lexend Deca"/>
              <a:buNone/>
              <a:defRPr sz="3200" b="1">
                <a:solidFill>
                  <a:schemeClr val="dk1"/>
                </a:solidFill>
                <a:latin typeface="Lexend Deca"/>
                <a:ea typeface="Lexend Deca"/>
                <a:cs typeface="Lexend Deca"/>
                <a:sym typeface="Lexend Deca"/>
              </a:defRPr>
            </a:lvl3pPr>
            <a:lvl4pPr>
              <a:lnSpc>
                <a:spcPct val="80000"/>
              </a:lnSpc>
              <a:buClr>
                <a:schemeClr val="dk1"/>
              </a:buClr>
              <a:buSzPts val="3200"/>
              <a:buFont typeface="Lexend Deca"/>
              <a:buNone/>
              <a:defRPr sz="3200" b="1">
                <a:solidFill>
                  <a:schemeClr val="dk1"/>
                </a:solidFill>
                <a:latin typeface="Lexend Deca"/>
                <a:ea typeface="Lexend Deca"/>
                <a:cs typeface="Lexend Deca"/>
                <a:sym typeface="Lexend Deca"/>
              </a:defRPr>
            </a:lvl4pPr>
            <a:lvl5pPr>
              <a:lnSpc>
                <a:spcPct val="80000"/>
              </a:lnSpc>
              <a:buClr>
                <a:schemeClr val="dk1"/>
              </a:buClr>
              <a:buSzPts val="3200"/>
              <a:buFont typeface="Lexend Deca"/>
              <a:buNone/>
              <a:defRPr sz="3200" b="1">
                <a:solidFill>
                  <a:schemeClr val="dk1"/>
                </a:solidFill>
                <a:latin typeface="Lexend Deca"/>
                <a:ea typeface="Lexend Deca"/>
                <a:cs typeface="Lexend Deca"/>
                <a:sym typeface="Lexend Deca"/>
              </a:defRPr>
            </a:lvl5pPr>
            <a:lvl6pPr>
              <a:lnSpc>
                <a:spcPct val="80000"/>
              </a:lnSpc>
              <a:buClr>
                <a:schemeClr val="dk1"/>
              </a:buClr>
              <a:buSzPts val="3200"/>
              <a:buFont typeface="Lexend Deca"/>
              <a:buNone/>
              <a:defRPr sz="3200" b="1">
                <a:solidFill>
                  <a:schemeClr val="dk1"/>
                </a:solidFill>
                <a:latin typeface="Lexend Deca"/>
                <a:ea typeface="Lexend Deca"/>
                <a:cs typeface="Lexend Deca"/>
                <a:sym typeface="Lexend Deca"/>
              </a:defRPr>
            </a:lvl6pPr>
            <a:lvl7pPr>
              <a:lnSpc>
                <a:spcPct val="80000"/>
              </a:lnSpc>
              <a:buClr>
                <a:schemeClr val="dk1"/>
              </a:buClr>
              <a:buSzPts val="3200"/>
              <a:buFont typeface="Lexend Deca"/>
              <a:buNone/>
              <a:defRPr sz="3200" b="1">
                <a:solidFill>
                  <a:schemeClr val="dk1"/>
                </a:solidFill>
                <a:latin typeface="Lexend Deca"/>
                <a:ea typeface="Lexend Deca"/>
                <a:cs typeface="Lexend Deca"/>
                <a:sym typeface="Lexend Deca"/>
              </a:defRPr>
            </a:lvl7pPr>
            <a:lvl8pPr>
              <a:lnSpc>
                <a:spcPct val="80000"/>
              </a:lnSpc>
              <a:buClr>
                <a:schemeClr val="dk1"/>
              </a:buClr>
              <a:buSzPts val="3200"/>
              <a:buFont typeface="Lexend Deca"/>
              <a:buNone/>
              <a:defRPr sz="3200" b="1">
                <a:solidFill>
                  <a:schemeClr val="dk1"/>
                </a:solidFill>
                <a:latin typeface="Lexend Deca"/>
                <a:ea typeface="Lexend Deca"/>
                <a:cs typeface="Lexend Deca"/>
                <a:sym typeface="Lexend Deca"/>
              </a:defRPr>
            </a:lvl8pPr>
            <a:lvl9pPr>
              <a:lnSpc>
                <a:spcPct val="80000"/>
              </a:lnSpc>
              <a:buClr>
                <a:schemeClr val="dk1"/>
              </a:buClr>
              <a:buSzPts val="3200"/>
              <a:buFont typeface="Lexend Deca"/>
              <a:buNone/>
              <a:defRPr sz="3200" b="1">
                <a:solidFill>
                  <a:schemeClr val="dk1"/>
                </a:solidFill>
                <a:latin typeface="Lexend Deca"/>
                <a:ea typeface="Lexend Deca"/>
                <a:cs typeface="Lexend Deca"/>
                <a:sym typeface="Lexend Deca"/>
              </a:defRPr>
            </a:lvl9pPr>
          </a:lstStyle>
          <a:p>
            <a:pPr algn="r"/>
            <a:r>
              <a:rPr lang="en-US" sz="8000" dirty="0"/>
              <a:t>Vi </a:t>
            </a:r>
            <a:r>
              <a:rPr lang="en-US" sz="8000" dirty="0" err="1"/>
              <a:t>xử</a:t>
            </a:r>
            <a:r>
              <a:rPr lang="en-US" sz="8000" dirty="0"/>
              <a:t> </a:t>
            </a:r>
            <a:r>
              <a:rPr lang="en-US" sz="8000" dirty="0" err="1"/>
              <a:t>lý</a:t>
            </a:r>
            <a:endParaRPr lang="en-US" sz="8000" dirty="0">
              <a:solidFill>
                <a:srgbClr val="F25757"/>
              </a:solidFill>
            </a:endParaRPr>
          </a:p>
        </p:txBody>
      </p:sp>
      <p:pic>
        <p:nvPicPr>
          <p:cNvPr id="7" name="Hình ảnh 6" descr="Ảnh có chứa ảnh chụp màn hình, biểu đồ&#10;&#10;Mô tả được tạo tự động">
            <a:extLst>
              <a:ext uri="{FF2B5EF4-FFF2-40B4-BE49-F238E27FC236}">
                <a16:creationId xmlns:a16="http://schemas.microsoft.com/office/drawing/2014/main" id="{60821C61-0D9B-52EC-9F16-73015427A0CD}"/>
              </a:ext>
            </a:extLst>
          </p:cNvPr>
          <p:cNvPicPr>
            <a:picLocks noChangeAspect="1"/>
          </p:cNvPicPr>
          <p:nvPr/>
        </p:nvPicPr>
        <p:blipFill>
          <a:blip r:embed="rId3"/>
          <a:srcRect l="24649" t="13019" r="17346" b="7732"/>
          <a:stretch/>
        </p:blipFill>
        <p:spPr>
          <a:xfrm>
            <a:off x="4632374" y="725833"/>
            <a:ext cx="7557128" cy="5406318"/>
          </a:xfrm>
          <a:prstGeom prst="rect">
            <a:avLst/>
          </a:prstGeom>
        </p:spPr>
      </p:pic>
    </p:spTree>
    <p:extLst>
      <p:ext uri="{BB962C8B-B14F-4D97-AF65-F5344CB8AC3E}">
        <p14:creationId xmlns:p14="http://schemas.microsoft.com/office/powerpoint/2010/main" val="2483744350"/>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09">
          <a:extLst>
            <a:ext uri="{FF2B5EF4-FFF2-40B4-BE49-F238E27FC236}">
              <a16:creationId xmlns:a16="http://schemas.microsoft.com/office/drawing/2014/main" id="{87D4D1B8-03B0-0522-E0AC-ADA358675BF8}"/>
            </a:ext>
          </a:extLst>
        </p:cNvPr>
        <p:cNvGrpSpPr/>
        <p:nvPr/>
      </p:nvGrpSpPr>
      <p:grpSpPr>
        <a:xfrm>
          <a:off x="0" y="0"/>
          <a:ext cx="0" cy="0"/>
          <a:chOff x="0" y="0"/>
          <a:chExt cx="0" cy="0"/>
        </a:xfrm>
      </p:grpSpPr>
      <p:sp>
        <p:nvSpPr>
          <p:cNvPr id="910" name="Google Shape;910;p31">
            <a:extLst>
              <a:ext uri="{FF2B5EF4-FFF2-40B4-BE49-F238E27FC236}">
                <a16:creationId xmlns:a16="http://schemas.microsoft.com/office/drawing/2014/main" id="{6B160CA6-5E5D-948D-6E36-D8735D20838F}"/>
              </a:ext>
            </a:extLst>
          </p:cNvPr>
          <p:cNvSpPr txBox="1">
            <a:spLocks noGrp="1"/>
          </p:cNvSpPr>
          <p:nvPr>
            <p:ph type="title"/>
          </p:nvPr>
        </p:nvSpPr>
        <p:spPr>
          <a:xfrm>
            <a:off x="1437300" y="864579"/>
            <a:ext cx="9317400" cy="872100"/>
          </a:xfrm>
          <a:prstGeom prst="rect">
            <a:avLst/>
          </a:prstGeom>
        </p:spPr>
        <p:txBody>
          <a:bodyPr spcFirstLastPara="1" wrap="square" lIns="121900" tIns="121900" rIns="121900" bIns="121900" anchor="ctr" anchorCtr="0">
            <a:normAutofit/>
          </a:bodyPr>
          <a:lstStyle/>
          <a:p>
            <a:r>
              <a:rPr lang="en-US" sz="4800" dirty="0"/>
              <a:t>Vi </a:t>
            </a:r>
            <a:r>
              <a:rPr lang="en-US" sz="4800" dirty="0" err="1"/>
              <a:t>xử</a:t>
            </a:r>
            <a:r>
              <a:rPr lang="en-US" sz="4800" dirty="0"/>
              <a:t> </a:t>
            </a:r>
            <a:r>
              <a:rPr lang="en-US" sz="4800" dirty="0" err="1"/>
              <a:t>lý</a:t>
            </a:r>
            <a:endParaRPr lang="en-US" sz="4800" dirty="0">
              <a:solidFill>
                <a:srgbClr val="F25757"/>
              </a:solidFill>
            </a:endParaRPr>
          </a:p>
        </p:txBody>
      </p:sp>
      <p:sp>
        <p:nvSpPr>
          <p:cNvPr id="2" name="Chỗ dành sẵn cho Số hiệu Bản chiếu 1">
            <a:extLst>
              <a:ext uri="{FF2B5EF4-FFF2-40B4-BE49-F238E27FC236}">
                <a16:creationId xmlns:a16="http://schemas.microsoft.com/office/drawing/2014/main" id="{48041284-95CE-4BC6-38BB-4D89EDA68FD1}"/>
              </a:ext>
            </a:extLst>
          </p:cNvPr>
          <p:cNvSpPr txBox="1">
            <a:spLocks/>
          </p:cNvSpPr>
          <p:nvPr/>
        </p:nvSpPr>
        <p:spPr>
          <a:xfrm>
            <a:off x="11296610" y="6217622"/>
            <a:ext cx="731700" cy="524700"/>
          </a:xfrm>
          <a:prstGeom prst="rect">
            <a:avLst/>
          </a:prstGeom>
          <a:noFill/>
          <a:ln>
            <a:noFill/>
          </a:ln>
        </p:spPr>
        <p:txBody>
          <a:bodyPr spcFirstLastPara="1" wrap="square" lIns="121900" tIns="121900" rIns="121900" bIns="121900" anchor="ctr" anchorCtr="0">
            <a:normAutofit fontScale="70000" lnSpcReduction="20000"/>
          </a:bodyPr>
          <a:lstStyle>
            <a:defPPr marR="0" lvl="0" algn="l" rtl="0">
              <a:lnSpc>
                <a:spcPct val="100000"/>
              </a:lnSpc>
              <a:spcBef>
                <a:spcPts val="0"/>
              </a:spcBef>
              <a:spcAft>
                <a:spcPts val="0"/>
              </a:spcAft>
            </a:defPPr>
            <a:lvl1pPr algn="r">
              <a:buNone/>
              <a:defRPr sz="3200" b="1"/>
            </a:lvl1pPr>
            <a:lvl2pPr algn="r">
              <a:buNone/>
              <a:defRPr sz="1300">
                <a:solidFill>
                  <a:schemeClr val="dk2"/>
                </a:solidFill>
              </a:defRPr>
            </a:lvl2pPr>
            <a:lvl3pPr algn="r">
              <a:buNone/>
              <a:defRPr sz="1300">
                <a:solidFill>
                  <a:schemeClr val="dk2"/>
                </a:solidFill>
              </a:defRPr>
            </a:lvl3pPr>
            <a:lvl4pPr algn="r">
              <a:buNone/>
              <a:defRPr sz="1300">
                <a:solidFill>
                  <a:schemeClr val="dk2"/>
                </a:solidFill>
              </a:defRPr>
            </a:lvl4pPr>
            <a:lvl5pPr algn="r">
              <a:buNone/>
              <a:defRPr sz="1300">
                <a:solidFill>
                  <a:schemeClr val="dk2"/>
                </a:solidFill>
              </a:defRPr>
            </a:lvl5pPr>
            <a:lvl6pPr algn="r">
              <a:buNone/>
              <a:defRPr sz="1300">
                <a:solidFill>
                  <a:schemeClr val="dk2"/>
                </a:solidFill>
              </a:defRPr>
            </a:lvl6pPr>
            <a:lvl7pPr algn="r">
              <a:buNone/>
              <a:defRPr sz="1300">
                <a:solidFill>
                  <a:schemeClr val="dk2"/>
                </a:solidFill>
              </a:defRPr>
            </a:lvl7pPr>
            <a:lvl8pPr algn="r">
              <a:buNone/>
              <a:defRPr sz="1300">
                <a:solidFill>
                  <a:schemeClr val="dk2"/>
                </a:solidFill>
              </a:defRPr>
            </a:lvl8pPr>
            <a:lvl9pPr algn="r">
              <a:buNone/>
              <a:defRPr sz="1300">
                <a:solidFill>
                  <a:schemeClr val="dk2"/>
                </a:solidFill>
              </a:defRPr>
            </a:lvl9pPr>
          </a:lstStyle>
          <a:p>
            <a:fld id="{00000000-1234-1234-1234-123412341234}" type="slidenum">
              <a:rPr lang="en" smtClean="0"/>
              <a:pPr/>
              <a:t>22</a:t>
            </a:fld>
            <a:endParaRPr lang="en" dirty="0"/>
          </a:p>
        </p:txBody>
      </p:sp>
      <p:sp>
        <p:nvSpPr>
          <p:cNvPr id="4" name="Hộp Văn bản 3">
            <a:extLst>
              <a:ext uri="{FF2B5EF4-FFF2-40B4-BE49-F238E27FC236}">
                <a16:creationId xmlns:a16="http://schemas.microsoft.com/office/drawing/2014/main" id="{DD7ED24E-7590-EC4C-9498-F0766FD3BBCF}"/>
              </a:ext>
            </a:extLst>
          </p:cNvPr>
          <p:cNvSpPr txBox="1"/>
          <p:nvPr/>
        </p:nvSpPr>
        <p:spPr>
          <a:xfrm>
            <a:off x="2485103" y="1660926"/>
            <a:ext cx="7221793" cy="861774"/>
          </a:xfrm>
          <a:prstGeom prst="rect">
            <a:avLst/>
          </a:prstGeom>
          <a:noFill/>
        </p:spPr>
        <p:txBody>
          <a:bodyPr wrap="square">
            <a:spAutoFit/>
          </a:bodyPr>
          <a:lstStyle>
            <a:defPPr marR="0" lvl="0" algn="l" rtl="0">
              <a:lnSpc>
                <a:spcPct val="100000"/>
              </a:lnSpc>
              <a:spcBef>
                <a:spcPts val="0"/>
              </a:spcBef>
              <a:spcAft>
                <a:spcPts val="0"/>
              </a:spcAft>
            </a:defPPr>
            <a:lvl1pPr algn="just">
              <a:defRPr sz="2500">
                <a:solidFill>
                  <a:schemeClr val="dk2"/>
                </a:solidFill>
                <a:latin typeface="Montserrat"/>
              </a:defRPr>
            </a:lvl1pPr>
          </a:lstStyle>
          <a:p>
            <a:r>
              <a:rPr lang="en-US" dirty="0" err="1"/>
              <a:t>Thực</a:t>
            </a:r>
            <a:r>
              <a:rPr lang="en-US" dirty="0"/>
              <a:t> </a:t>
            </a:r>
            <a:r>
              <a:rPr lang="en-US" dirty="0" err="1"/>
              <a:t>hiện</a:t>
            </a:r>
            <a:r>
              <a:rPr lang="en-US" dirty="0"/>
              <a:t> </a:t>
            </a:r>
            <a:r>
              <a:rPr lang="en-US" dirty="0" err="1"/>
              <a:t>các</a:t>
            </a:r>
            <a:r>
              <a:rPr lang="en-US" dirty="0"/>
              <a:t> </a:t>
            </a:r>
            <a:r>
              <a:rPr lang="en-US" dirty="0" err="1"/>
              <a:t>tính</a:t>
            </a:r>
            <a:r>
              <a:rPr lang="en-US" dirty="0"/>
              <a:t> </a:t>
            </a:r>
            <a:r>
              <a:rPr lang="en-US" dirty="0" err="1"/>
              <a:t>toán</a:t>
            </a:r>
            <a:r>
              <a:rPr lang="en-US" dirty="0"/>
              <a:t>, </a:t>
            </a:r>
            <a:r>
              <a:rPr lang="en-US" dirty="0" err="1"/>
              <a:t>xử</a:t>
            </a:r>
            <a:r>
              <a:rPr lang="en-US" dirty="0"/>
              <a:t> </a:t>
            </a:r>
            <a:r>
              <a:rPr lang="en-US" dirty="0" err="1"/>
              <a:t>lý</a:t>
            </a:r>
            <a:r>
              <a:rPr lang="en-US" dirty="0"/>
              <a:t> </a:t>
            </a:r>
            <a:r>
              <a:rPr lang="en-US" dirty="0" err="1"/>
              <a:t>dữ</a:t>
            </a:r>
            <a:r>
              <a:rPr lang="en-US" dirty="0"/>
              <a:t> </a:t>
            </a:r>
            <a:r>
              <a:rPr lang="en-US" dirty="0" err="1"/>
              <a:t>liệu</a:t>
            </a:r>
            <a:r>
              <a:rPr lang="en-US" dirty="0"/>
              <a:t> </a:t>
            </a:r>
            <a:r>
              <a:rPr lang="en-US" dirty="0" err="1"/>
              <a:t>từ</a:t>
            </a:r>
            <a:r>
              <a:rPr lang="en-US" dirty="0"/>
              <a:t> </a:t>
            </a:r>
            <a:r>
              <a:rPr lang="en-US" dirty="0" err="1"/>
              <a:t>cảm</a:t>
            </a:r>
            <a:r>
              <a:rPr lang="en-US" dirty="0"/>
              <a:t> </a:t>
            </a:r>
            <a:r>
              <a:rPr lang="en-US" dirty="0" err="1"/>
              <a:t>biến</a:t>
            </a:r>
            <a:r>
              <a:rPr lang="en-US" dirty="0"/>
              <a:t> </a:t>
            </a:r>
            <a:r>
              <a:rPr lang="en-US" dirty="0" err="1"/>
              <a:t>và</a:t>
            </a:r>
            <a:r>
              <a:rPr lang="en-US" dirty="0"/>
              <a:t> </a:t>
            </a:r>
            <a:r>
              <a:rPr lang="en-US" dirty="0" err="1"/>
              <a:t>điều</a:t>
            </a:r>
            <a:r>
              <a:rPr lang="en-US" dirty="0"/>
              <a:t> </a:t>
            </a:r>
            <a:r>
              <a:rPr lang="en-US" dirty="0" err="1"/>
              <a:t>khiển</a:t>
            </a:r>
            <a:r>
              <a:rPr lang="en-US" dirty="0"/>
              <a:t> </a:t>
            </a:r>
            <a:r>
              <a:rPr lang="en-US" dirty="0" err="1"/>
              <a:t>các</a:t>
            </a:r>
            <a:r>
              <a:rPr lang="en-US" dirty="0"/>
              <a:t> </a:t>
            </a:r>
            <a:r>
              <a:rPr lang="en-US" dirty="0" err="1"/>
              <a:t>thiết</a:t>
            </a:r>
            <a:r>
              <a:rPr lang="en-US" dirty="0"/>
              <a:t> </a:t>
            </a:r>
            <a:r>
              <a:rPr lang="en-US" dirty="0" err="1"/>
              <a:t>bị</a:t>
            </a:r>
            <a:r>
              <a:rPr lang="en-US" dirty="0"/>
              <a:t> </a:t>
            </a:r>
            <a:r>
              <a:rPr lang="en-US" dirty="0" err="1"/>
              <a:t>phần</a:t>
            </a:r>
            <a:r>
              <a:rPr lang="en-US" dirty="0"/>
              <a:t> </a:t>
            </a:r>
            <a:r>
              <a:rPr lang="en-US" dirty="0" err="1"/>
              <a:t>cứng</a:t>
            </a:r>
            <a:endParaRPr lang="en-US" dirty="0"/>
          </a:p>
        </p:txBody>
      </p:sp>
      <p:sp>
        <p:nvSpPr>
          <p:cNvPr id="3" name="Hình chữ nhật: Góc Tròn 2">
            <a:extLst>
              <a:ext uri="{FF2B5EF4-FFF2-40B4-BE49-F238E27FC236}">
                <a16:creationId xmlns:a16="http://schemas.microsoft.com/office/drawing/2014/main" id="{5D30DF89-4F6F-739B-19A3-E551130BB862}"/>
              </a:ext>
            </a:extLst>
          </p:cNvPr>
          <p:cNvSpPr/>
          <p:nvPr/>
        </p:nvSpPr>
        <p:spPr>
          <a:xfrm>
            <a:off x="1245623" y="3429001"/>
            <a:ext cx="2064774" cy="8580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buClr>
                <a:schemeClr val="dk1"/>
              </a:buClr>
              <a:buSzPts val="3200"/>
            </a:pPr>
            <a:r>
              <a:rPr lang="en-US" sz="2800" b="1" dirty="0" err="1">
                <a:solidFill>
                  <a:schemeClr val="accent6">
                    <a:lumMod val="20000"/>
                    <a:lumOff val="80000"/>
                  </a:schemeClr>
                </a:solidFill>
                <a:latin typeface="Lexend Deca"/>
                <a:sym typeface="Lexend Deca"/>
              </a:rPr>
              <a:t>Nạp</a:t>
            </a:r>
            <a:r>
              <a:rPr lang="en-US" sz="2800" b="1" dirty="0">
                <a:solidFill>
                  <a:schemeClr val="accent6">
                    <a:lumMod val="20000"/>
                    <a:lumOff val="80000"/>
                  </a:schemeClr>
                </a:solidFill>
                <a:latin typeface="Lexend Deca"/>
                <a:sym typeface="Lexend Deca"/>
              </a:rPr>
              <a:t> </a:t>
            </a:r>
            <a:r>
              <a:rPr lang="en-US" sz="2800" b="1" dirty="0" err="1">
                <a:solidFill>
                  <a:schemeClr val="accent6">
                    <a:lumMod val="20000"/>
                    <a:lumOff val="80000"/>
                  </a:schemeClr>
                </a:solidFill>
                <a:latin typeface="Lexend Deca"/>
                <a:sym typeface="Lexend Deca"/>
              </a:rPr>
              <a:t>lệnh</a:t>
            </a:r>
            <a:endParaRPr lang="en-US" sz="2800" b="1" dirty="0">
              <a:solidFill>
                <a:schemeClr val="accent6">
                  <a:lumMod val="20000"/>
                  <a:lumOff val="80000"/>
                </a:schemeClr>
              </a:solidFill>
              <a:latin typeface="Lexend Deca"/>
              <a:sym typeface="Lexend Deca"/>
            </a:endParaRPr>
          </a:p>
        </p:txBody>
      </p:sp>
      <p:sp>
        <p:nvSpPr>
          <p:cNvPr id="5" name="Hình chữ nhật: Góc Tròn 4">
            <a:extLst>
              <a:ext uri="{FF2B5EF4-FFF2-40B4-BE49-F238E27FC236}">
                <a16:creationId xmlns:a16="http://schemas.microsoft.com/office/drawing/2014/main" id="{50E41B80-88B9-3A52-E3D3-BD744DE7F666}"/>
              </a:ext>
            </a:extLst>
          </p:cNvPr>
          <p:cNvSpPr/>
          <p:nvPr/>
        </p:nvSpPr>
        <p:spPr>
          <a:xfrm>
            <a:off x="3970590" y="3429002"/>
            <a:ext cx="1908689" cy="8580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buClr>
                <a:schemeClr val="dk1"/>
              </a:buClr>
              <a:buSzPts val="3200"/>
            </a:pPr>
            <a:r>
              <a:rPr lang="en-US" sz="2800" b="1" dirty="0" err="1">
                <a:solidFill>
                  <a:schemeClr val="accent6">
                    <a:lumMod val="20000"/>
                    <a:lumOff val="80000"/>
                  </a:schemeClr>
                </a:solidFill>
                <a:latin typeface="Lexend Deca"/>
                <a:sym typeface="Lexend Deca"/>
              </a:rPr>
              <a:t>Giải</a:t>
            </a:r>
            <a:r>
              <a:rPr lang="en-US" sz="2800" b="1" dirty="0">
                <a:solidFill>
                  <a:schemeClr val="accent6">
                    <a:lumMod val="20000"/>
                    <a:lumOff val="80000"/>
                  </a:schemeClr>
                </a:solidFill>
                <a:latin typeface="Lexend Deca"/>
                <a:sym typeface="Lexend Deca"/>
              </a:rPr>
              <a:t> </a:t>
            </a:r>
            <a:r>
              <a:rPr lang="en-US" sz="2800" b="1" dirty="0" err="1">
                <a:solidFill>
                  <a:schemeClr val="accent6">
                    <a:lumMod val="20000"/>
                    <a:lumOff val="80000"/>
                  </a:schemeClr>
                </a:solidFill>
                <a:latin typeface="Lexend Deca"/>
                <a:sym typeface="Lexend Deca"/>
              </a:rPr>
              <a:t>mã</a:t>
            </a:r>
            <a:endParaRPr lang="en-US" sz="2800" b="1" dirty="0">
              <a:solidFill>
                <a:schemeClr val="accent6">
                  <a:lumMod val="20000"/>
                  <a:lumOff val="80000"/>
                </a:schemeClr>
              </a:solidFill>
              <a:latin typeface="Lexend Deca"/>
              <a:sym typeface="Lexend Deca"/>
            </a:endParaRPr>
          </a:p>
        </p:txBody>
      </p:sp>
      <p:sp>
        <p:nvSpPr>
          <p:cNvPr id="6" name="Hình chữ nhật: Góc Tròn 5">
            <a:extLst>
              <a:ext uri="{FF2B5EF4-FFF2-40B4-BE49-F238E27FC236}">
                <a16:creationId xmlns:a16="http://schemas.microsoft.com/office/drawing/2014/main" id="{10386740-3BF7-51E1-D374-375F3793EC7A}"/>
              </a:ext>
            </a:extLst>
          </p:cNvPr>
          <p:cNvSpPr/>
          <p:nvPr/>
        </p:nvSpPr>
        <p:spPr>
          <a:xfrm>
            <a:off x="6539472" y="3429002"/>
            <a:ext cx="1833719" cy="8580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buClr>
                <a:schemeClr val="dk1"/>
              </a:buClr>
              <a:buSzPts val="3200"/>
            </a:pPr>
            <a:r>
              <a:rPr lang="en-US" sz="2800" b="1" dirty="0" err="1">
                <a:solidFill>
                  <a:schemeClr val="accent6">
                    <a:lumMod val="20000"/>
                    <a:lumOff val="80000"/>
                  </a:schemeClr>
                </a:solidFill>
                <a:latin typeface="Lexend Deca"/>
                <a:sym typeface="Lexend Deca"/>
              </a:rPr>
              <a:t>Thực</a:t>
            </a:r>
            <a:r>
              <a:rPr lang="en-US" sz="2800" b="1" dirty="0">
                <a:solidFill>
                  <a:schemeClr val="accent6">
                    <a:lumMod val="20000"/>
                    <a:lumOff val="80000"/>
                  </a:schemeClr>
                </a:solidFill>
                <a:latin typeface="Lexend Deca"/>
                <a:sym typeface="Lexend Deca"/>
              </a:rPr>
              <a:t> </a:t>
            </a:r>
            <a:r>
              <a:rPr lang="en-US" sz="2800" b="1" dirty="0" err="1">
                <a:solidFill>
                  <a:schemeClr val="accent6">
                    <a:lumMod val="20000"/>
                    <a:lumOff val="80000"/>
                  </a:schemeClr>
                </a:solidFill>
                <a:latin typeface="Lexend Deca"/>
                <a:sym typeface="Lexend Deca"/>
              </a:rPr>
              <a:t>thi</a:t>
            </a:r>
            <a:r>
              <a:rPr lang="en-US" sz="2800" b="1" dirty="0">
                <a:solidFill>
                  <a:schemeClr val="accent6">
                    <a:lumMod val="20000"/>
                    <a:lumOff val="80000"/>
                  </a:schemeClr>
                </a:solidFill>
                <a:latin typeface="Lexend Deca"/>
                <a:sym typeface="Lexend Deca"/>
              </a:rPr>
              <a:t> </a:t>
            </a:r>
          </a:p>
        </p:txBody>
      </p:sp>
      <p:sp>
        <p:nvSpPr>
          <p:cNvPr id="7" name="Hình chữ nhật: Góc Tròn 6">
            <a:extLst>
              <a:ext uri="{FF2B5EF4-FFF2-40B4-BE49-F238E27FC236}">
                <a16:creationId xmlns:a16="http://schemas.microsoft.com/office/drawing/2014/main" id="{BEFC116C-ABBC-A5CA-11A9-7086D81B9360}"/>
              </a:ext>
            </a:extLst>
          </p:cNvPr>
          <p:cNvSpPr/>
          <p:nvPr/>
        </p:nvSpPr>
        <p:spPr>
          <a:xfrm>
            <a:off x="9033385" y="3429000"/>
            <a:ext cx="1833718" cy="8580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buClr>
                <a:schemeClr val="dk1"/>
              </a:buClr>
              <a:buSzPts val="3200"/>
            </a:pPr>
            <a:r>
              <a:rPr lang="en-US" sz="2800" b="1" dirty="0" err="1">
                <a:solidFill>
                  <a:schemeClr val="accent6">
                    <a:lumMod val="20000"/>
                    <a:lumOff val="80000"/>
                  </a:schemeClr>
                </a:solidFill>
                <a:latin typeface="Lexend Deca"/>
                <a:sym typeface="Lexend Deca"/>
              </a:rPr>
              <a:t>Lưu</a:t>
            </a:r>
            <a:r>
              <a:rPr lang="en-US" sz="2800" b="1" dirty="0">
                <a:solidFill>
                  <a:schemeClr val="accent6">
                    <a:lumMod val="20000"/>
                    <a:lumOff val="80000"/>
                  </a:schemeClr>
                </a:solidFill>
                <a:latin typeface="Lexend Deca"/>
                <a:sym typeface="Lexend Deca"/>
              </a:rPr>
              <a:t> </a:t>
            </a:r>
            <a:r>
              <a:rPr lang="en-US" sz="2800" b="1" dirty="0" err="1">
                <a:solidFill>
                  <a:schemeClr val="accent6">
                    <a:lumMod val="20000"/>
                    <a:lumOff val="80000"/>
                  </a:schemeClr>
                </a:solidFill>
                <a:latin typeface="Lexend Deca"/>
                <a:sym typeface="Lexend Deca"/>
              </a:rPr>
              <a:t>trữ</a:t>
            </a:r>
            <a:endParaRPr lang="en-US" sz="2800" b="1" dirty="0">
              <a:solidFill>
                <a:schemeClr val="accent6">
                  <a:lumMod val="20000"/>
                  <a:lumOff val="80000"/>
                </a:schemeClr>
              </a:solidFill>
              <a:latin typeface="Lexend Deca"/>
              <a:sym typeface="Lexend Deca"/>
            </a:endParaRPr>
          </a:p>
        </p:txBody>
      </p:sp>
      <p:cxnSp>
        <p:nvCxnSpPr>
          <p:cNvPr id="9" name="Đường kết nối Mũi tên Thẳng 8">
            <a:extLst>
              <a:ext uri="{FF2B5EF4-FFF2-40B4-BE49-F238E27FC236}">
                <a16:creationId xmlns:a16="http://schemas.microsoft.com/office/drawing/2014/main" id="{EB5286DB-18BF-4BFE-CC97-09931C4B36A7}"/>
              </a:ext>
            </a:extLst>
          </p:cNvPr>
          <p:cNvCxnSpPr>
            <a:cxnSpLocks/>
            <a:stCxn id="3" idx="3"/>
            <a:endCxn id="5" idx="1"/>
          </p:cNvCxnSpPr>
          <p:nvPr/>
        </p:nvCxnSpPr>
        <p:spPr>
          <a:xfrm>
            <a:off x="3310397" y="3858045"/>
            <a:ext cx="660193"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Đường kết nối Mũi tên Thẳng 9">
            <a:extLst>
              <a:ext uri="{FF2B5EF4-FFF2-40B4-BE49-F238E27FC236}">
                <a16:creationId xmlns:a16="http://schemas.microsoft.com/office/drawing/2014/main" id="{FA772F9D-0808-4334-5D64-7A512E9672CB}"/>
              </a:ext>
            </a:extLst>
          </p:cNvPr>
          <p:cNvCxnSpPr>
            <a:cxnSpLocks/>
            <a:stCxn id="5" idx="3"/>
            <a:endCxn id="6" idx="1"/>
          </p:cNvCxnSpPr>
          <p:nvPr/>
        </p:nvCxnSpPr>
        <p:spPr>
          <a:xfrm>
            <a:off x="5879279" y="3858046"/>
            <a:ext cx="66019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Đường kết nối Mũi tên Thẳng 10">
            <a:extLst>
              <a:ext uri="{FF2B5EF4-FFF2-40B4-BE49-F238E27FC236}">
                <a16:creationId xmlns:a16="http://schemas.microsoft.com/office/drawing/2014/main" id="{835B8A43-766B-5AC4-B65A-16B53BFCEB36}"/>
              </a:ext>
            </a:extLst>
          </p:cNvPr>
          <p:cNvCxnSpPr>
            <a:cxnSpLocks/>
            <a:stCxn id="6" idx="3"/>
            <a:endCxn id="7" idx="1"/>
          </p:cNvCxnSpPr>
          <p:nvPr/>
        </p:nvCxnSpPr>
        <p:spPr>
          <a:xfrm flipV="1">
            <a:off x="8373191" y="3858044"/>
            <a:ext cx="660194" cy="2"/>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Đường kết nối Mũi tên Thẳng 32">
            <a:extLst>
              <a:ext uri="{FF2B5EF4-FFF2-40B4-BE49-F238E27FC236}">
                <a16:creationId xmlns:a16="http://schemas.microsoft.com/office/drawing/2014/main" id="{832A8F0B-7630-CB4E-3250-155CF429FB01}"/>
              </a:ext>
            </a:extLst>
          </p:cNvPr>
          <p:cNvCxnSpPr>
            <a:cxnSpLocks/>
            <a:stCxn id="6" idx="2"/>
          </p:cNvCxnSpPr>
          <p:nvPr/>
        </p:nvCxnSpPr>
        <p:spPr>
          <a:xfrm>
            <a:off x="7456332" y="4287090"/>
            <a:ext cx="16184" cy="119198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Đường kết nối Mũi tên Thẳng 41">
            <a:extLst>
              <a:ext uri="{FF2B5EF4-FFF2-40B4-BE49-F238E27FC236}">
                <a16:creationId xmlns:a16="http://schemas.microsoft.com/office/drawing/2014/main" id="{E77A0061-FC20-8410-A751-C1BB2955D515}"/>
              </a:ext>
            </a:extLst>
          </p:cNvPr>
          <p:cNvCxnSpPr>
            <a:cxnSpLocks/>
            <a:stCxn id="3" idx="2"/>
          </p:cNvCxnSpPr>
          <p:nvPr/>
        </p:nvCxnSpPr>
        <p:spPr>
          <a:xfrm>
            <a:off x="2278010" y="4287089"/>
            <a:ext cx="0" cy="1191979"/>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Đường kết nối Mũi tên Thẳng 43">
            <a:extLst>
              <a:ext uri="{FF2B5EF4-FFF2-40B4-BE49-F238E27FC236}">
                <a16:creationId xmlns:a16="http://schemas.microsoft.com/office/drawing/2014/main" id="{852E1890-7771-3F41-E90C-A0DF4B66727B}"/>
              </a:ext>
            </a:extLst>
          </p:cNvPr>
          <p:cNvCxnSpPr>
            <a:cxnSpLocks/>
          </p:cNvCxnSpPr>
          <p:nvPr/>
        </p:nvCxnSpPr>
        <p:spPr>
          <a:xfrm>
            <a:off x="2278010" y="5479068"/>
            <a:ext cx="5194506"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956793"/>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02">
          <a:extLst>
            <a:ext uri="{FF2B5EF4-FFF2-40B4-BE49-F238E27FC236}">
              <a16:creationId xmlns:a16="http://schemas.microsoft.com/office/drawing/2014/main" id="{E44099E5-8D2F-32D4-7A92-E3089BE4A76B}"/>
            </a:ext>
          </a:extLst>
        </p:cNvPr>
        <p:cNvGrpSpPr/>
        <p:nvPr/>
      </p:nvGrpSpPr>
      <p:grpSpPr>
        <a:xfrm>
          <a:off x="0" y="0"/>
          <a:ext cx="0" cy="0"/>
          <a:chOff x="0" y="0"/>
          <a:chExt cx="0" cy="0"/>
        </a:xfrm>
      </p:grpSpPr>
      <p:sp>
        <p:nvSpPr>
          <p:cNvPr id="904" name="Google Shape;904;p30">
            <a:extLst>
              <a:ext uri="{FF2B5EF4-FFF2-40B4-BE49-F238E27FC236}">
                <a16:creationId xmlns:a16="http://schemas.microsoft.com/office/drawing/2014/main" id="{1C401550-65DF-3A47-5A05-C79E58042F10}"/>
              </a:ext>
            </a:extLst>
          </p:cNvPr>
          <p:cNvSpPr txBox="1">
            <a:spLocks noGrp="1"/>
          </p:cNvSpPr>
          <p:nvPr>
            <p:ph type="title"/>
          </p:nvPr>
        </p:nvSpPr>
        <p:spPr>
          <a:xfrm>
            <a:off x="949991" y="969225"/>
            <a:ext cx="5146009" cy="491955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r>
              <a:rPr lang="en" sz="8000" dirty="0"/>
              <a:t>Hệ thống</a:t>
            </a:r>
            <a:br>
              <a:rPr lang="en" sz="8000" dirty="0"/>
            </a:br>
            <a:r>
              <a:rPr lang="en" sz="8000" dirty="0">
                <a:solidFill>
                  <a:srgbClr val="F25757"/>
                </a:solidFill>
              </a:rPr>
              <a:t>sạc không dây</a:t>
            </a:r>
            <a:endParaRPr sz="8000" dirty="0">
              <a:solidFill>
                <a:srgbClr val="F25757"/>
              </a:solidFill>
            </a:endParaRPr>
          </a:p>
        </p:txBody>
      </p:sp>
      <p:sp>
        <p:nvSpPr>
          <p:cNvPr id="2" name="Chỗ dành sẵn cho Số hiệu Bản chiếu 1">
            <a:extLst>
              <a:ext uri="{FF2B5EF4-FFF2-40B4-BE49-F238E27FC236}">
                <a16:creationId xmlns:a16="http://schemas.microsoft.com/office/drawing/2014/main" id="{641BC9AD-940E-AE42-7F58-7CEF6A215218}"/>
              </a:ext>
            </a:extLst>
          </p:cNvPr>
          <p:cNvSpPr>
            <a:spLocks noGrp="1"/>
          </p:cNvSpPr>
          <p:nvPr>
            <p:ph type="sldNum" idx="12"/>
          </p:nvPr>
        </p:nvSpPr>
        <p:spPr>
          <a:noFill/>
          <a:ln>
            <a:noFill/>
          </a:ln>
        </p:spPr>
        <p:txBody>
          <a:bodyPr spcFirstLastPara="1" wrap="square" lIns="121900" tIns="121900" rIns="121900" bIns="121900" anchor="ctr" anchorCtr="0">
            <a:normAutofit fontScale="70000" lnSpcReduction="20000"/>
          </a:bodyPr>
          <a:lstStyle/>
          <a:p>
            <a:fld id="{00000000-1234-1234-1234-123412341234}" type="slidenum">
              <a:rPr lang="en" sz="3200" b="1" smtClean="0"/>
              <a:pPr/>
              <a:t>23</a:t>
            </a:fld>
            <a:endParaRPr lang="en" sz="3200" b="1"/>
          </a:p>
        </p:txBody>
      </p:sp>
      <p:pic>
        <p:nvPicPr>
          <p:cNvPr id="5" name="Hình ảnh 4" descr="Ảnh có chứa phim hoạt hình, hình vẽ, tác phẩm nghệ thuật&#10;&#10;Mô tả được tạo tự động">
            <a:extLst>
              <a:ext uri="{FF2B5EF4-FFF2-40B4-BE49-F238E27FC236}">
                <a16:creationId xmlns:a16="http://schemas.microsoft.com/office/drawing/2014/main" id="{0D03E22C-1602-5E6B-47CC-932DD75CA03A}"/>
              </a:ext>
            </a:extLst>
          </p:cNvPr>
          <p:cNvPicPr>
            <a:picLocks noChangeAspect="1"/>
          </p:cNvPicPr>
          <p:nvPr/>
        </p:nvPicPr>
        <p:blipFill>
          <a:blip r:embed="rId3"/>
          <a:srcRect l="45887" t="2602" r="16371"/>
          <a:stretch/>
        </p:blipFill>
        <p:spPr>
          <a:xfrm>
            <a:off x="6096000" y="0"/>
            <a:ext cx="4975123" cy="6722751"/>
          </a:xfrm>
          <a:prstGeom prst="rect">
            <a:avLst/>
          </a:prstGeom>
        </p:spPr>
      </p:pic>
    </p:spTree>
    <p:extLst>
      <p:ext uri="{BB962C8B-B14F-4D97-AF65-F5344CB8AC3E}">
        <p14:creationId xmlns:p14="http://schemas.microsoft.com/office/powerpoint/2010/main" val="2223430839"/>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09">
          <a:extLst>
            <a:ext uri="{FF2B5EF4-FFF2-40B4-BE49-F238E27FC236}">
              <a16:creationId xmlns:a16="http://schemas.microsoft.com/office/drawing/2014/main" id="{44439B1E-31E9-ED7B-B6C5-48F202D21A66}"/>
            </a:ext>
          </a:extLst>
        </p:cNvPr>
        <p:cNvGrpSpPr/>
        <p:nvPr/>
      </p:nvGrpSpPr>
      <p:grpSpPr>
        <a:xfrm>
          <a:off x="0" y="0"/>
          <a:ext cx="0" cy="0"/>
          <a:chOff x="0" y="0"/>
          <a:chExt cx="0" cy="0"/>
        </a:xfrm>
      </p:grpSpPr>
      <p:sp>
        <p:nvSpPr>
          <p:cNvPr id="910" name="Google Shape;910;p31">
            <a:extLst>
              <a:ext uri="{FF2B5EF4-FFF2-40B4-BE49-F238E27FC236}">
                <a16:creationId xmlns:a16="http://schemas.microsoft.com/office/drawing/2014/main" id="{287EEEB5-BEDA-D23C-C9E2-733F3D58C829}"/>
              </a:ext>
            </a:extLst>
          </p:cNvPr>
          <p:cNvSpPr txBox="1">
            <a:spLocks noGrp="1"/>
          </p:cNvSpPr>
          <p:nvPr>
            <p:ph type="title"/>
          </p:nvPr>
        </p:nvSpPr>
        <p:spPr>
          <a:xfrm>
            <a:off x="1437263" y="520450"/>
            <a:ext cx="9317400" cy="872100"/>
          </a:xfrm>
          <a:prstGeom prst="rect">
            <a:avLst/>
          </a:prstGeom>
        </p:spPr>
        <p:txBody>
          <a:bodyPr spcFirstLastPara="1" wrap="square" lIns="121900" tIns="121900" rIns="121900" bIns="121900" anchor="ctr" anchorCtr="0">
            <a:normAutofit/>
          </a:bodyPr>
          <a:lstStyle/>
          <a:p>
            <a:pPr marL="0" lvl="0" indent="0" algn="ctr" rtl="0">
              <a:spcBef>
                <a:spcPts val="0"/>
              </a:spcBef>
              <a:spcAft>
                <a:spcPts val="0"/>
              </a:spcAft>
              <a:buNone/>
            </a:pPr>
            <a:r>
              <a:rPr lang="en" sz="4800" dirty="0">
                <a:solidFill>
                  <a:srgbClr val="205AB9"/>
                </a:solidFill>
              </a:rPr>
              <a:t>Hệ thống sạc không dây</a:t>
            </a:r>
            <a:endParaRPr dirty="0">
              <a:solidFill>
                <a:srgbClr val="205AB9"/>
              </a:solidFill>
            </a:endParaRPr>
          </a:p>
        </p:txBody>
      </p:sp>
      <p:sp>
        <p:nvSpPr>
          <p:cNvPr id="8" name="Hộp Văn bản 7">
            <a:extLst>
              <a:ext uri="{FF2B5EF4-FFF2-40B4-BE49-F238E27FC236}">
                <a16:creationId xmlns:a16="http://schemas.microsoft.com/office/drawing/2014/main" id="{7372FBA6-2D06-2416-3FF8-D506F14D402E}"/>
              </a:ext>
            </a:extLst>
          </p:cNvPr>
          <p:cNvSpPr txBox="1"/>
          <p:nvPr/>
        </p:nvSpPr>
        <p:spPr>
          <a:xfrm>
            <a:off x="2748993" y="1477343"/>
            <a:ext cx="6693940" cy="3903313"/>
          </a:xfrm>
          <a:prstGeom prst="rect">
            <a:avLst/>
          </a:prstGeom>
          <a:noFill/>
        </p:spPr>
        <p:txBody>
          <a:bodyPr wrap="square">
            <a:spAutoFit/>
          </a:bodyPr>
          <a:lstStyle/>
          <a:p>
            <a:pPr algn="just">
              <a:lnSpc>
                <a:spcPct val="200000"/>
              </a:lnSpc>
              <a:spcBef>
                <a:spcPts val="300"/>
              </a:spcBef>
              <a:spcAft>
                <a:spcPts val="300"/>
              </a:spcAft>
            </a:pPr>
            <a:r>
              <a:rPr lang="vi-VN" sz="2500" dirty="0">
                <a:solidFill>
                  <a:schemeClr val="dk2"/>
                </a:solidFill>
                <a:latin typeface="Montserrat"/>
                <a:sym typeface="Montserrat"/>
              </a:rPr>
              <a:t>Hệ thống sạc không dây hoạt động dựa trên hiện tượng cảm ứng điện từ hoặc cộng hưởng từ trường, cho phép truyền năng lượng qua khoảng cách ngắn mà không cần dây dẫn</a:t>
            </a:r>
            <a:r>
              <a:rPr lang="en-US" sz="2500" dirty="0">
                <a:solidFill>
                  <a:schemeClr val="dk2"/>
                </a:solidFill>
                <a:latin typeface="Montserrat"/>
                <a:sym typeface="Montserrat"/>
              </a:rPr>
              <a:t>.</a:t>
            </a:r>
          </a:p>
        </p:txBody>
      </p:sp>
      <p:sp>
        <p:nvSpPr>
          <p:cNvPr id="2" name="Chỗ dành sẵn cho Số hiệu Bản chiếu 1">
            <a:extLst>
              <a:ext uri="{FF2B5EF4-FFF2-40B4-BE49-F238E27FC236}">
                <a16:creationId xmlns:a16="http://schemas.microsoft.com/office/drawing/2014/main" id="{E5C3A83F-4138-57C1-9061-CC2CF2C6C0FB}"/>
              </a:ext>
            </a:extLst>
          </p:cNvPr>
          <p:cNvSpPr txBox="1">
            <a:spLocks/>
          </p:cNvSpPr>
          <p:nvPr/>
        </p:nvSpPr>
        <p:spPr>
          <a:xfrm>
            <a:off x="11296610" y="6217622"/>
            <a:ext cx="731700" cy="524700"/>
          </a:xfrm>
          <a:prstGeom prst="rect">
            <a:avLst/>
          </a:prstGeom>
          <a:noFill/>
          <a:ln>
            <a:noFill/>
          </a:ln>
        </p:spPr>
        <p:txBody>
          <a:bodyPr spcFirstLastPara="1" wrap="square" lIns="121900" tIns="121900" rIns="121900" bIns="121900" anchor="ctr" anchorCtr="0">
            <a:normAutofit fontScale="70000" lnSpcReduction="20000"/>
          </a:bodyPr>
          <a:lstStyle>
            <a:defPPr marR="0" lvl="0" algn="l" rtl="0">
              <a:lnSpc>
                <a:spcPct val="100000"/>
              </a:lnSpc>
              <a:spcBef>
                <a:spcPts val="0"/>
              </a:spcBef>
              <a:spcAft>
                <a:spcPts val="0"/>
              </a:spcAft>
              <a:defRPr/>
            </a:defPPr>
            <a:lvl1pPr algn="r">
              <a:buNone/>
              <a:defRPr sz="3200" b="1"/>
            </a:lvl1pPr>
            <a:lvl2pPr algn="r">
              <a:buNone/>
              <a:defRPr sz="1300">
                <a:solidFill>
                  <a:schemeClr val="dk2"/>
                </a:solidFill>
              </a:defRPr>
            </a:lvl2pPr>
            <a:lvl3pPr algn="r">
              <a:buNone/>
              <a:defRPr sz="1300">
                <a:solidFill>
                  <a:schemeClr val="dk2"/>
                </a:solidFill>
              </a:defRPr>
            </a:lvl3pPr>
            <a:lvl4pPr algn="r">
              <a:buNone/>
              <a:defRPr sz="1300">
                <a:solidFill>
                  <a:schemeClr val="dk2"/>
                </a:solidFill>
              </a:defRPr>
            </a:lvl4pPr>
            <a:lvl5pPr algn="r">
              <a:buNone/>
              <a:defRPr sz="1300">
                <a:solidFill>
                  <a:schemeClr val="dk2"/>
                </a:solidFill>
              </a:defRPr>
            </a:lvl5pPr>
            <a:lvl6pPr algn="r">
              <a:buNone/>
              <a:defRPr sz="1300">
                <a:solidFill>
                  <a:schemeClr val="dk2"/>
                </a:solidFill>
              </a:defRPr>
            </a:lvl6pPr>
            <a:lvl7pPr algn="r">
              <a:buNone/>
              <a:defRPr sz="1300">
                <a:solidFill>
                  <a:schemeClr val="dk2"/>
                </a:solidFill>
              </a:defRPr>
            </a:lvl7pPr>
            <a:lvl8pPr algn="r">
              <a:buNone/>
              <a:defRPr sz="1300">
                <a:solidFill>
                  <a:schemeClr val="dk2"/>
                </a:solidFill>
              </a:defRPr>
            </a:lvl8pPr>
            <a:lvl9pPr algn="r">
              <a:buNone/>
              <a:defRPr sz="1300">
                <a:solidFill>
                  <a:schemeClr val="dk2"/>
                </a:solidFill>
              </a:defRPr>
            </a:lvl9pPr>
          </a:lstStyle>
          <a:p>
            <a:fld id="{00000000-1234-1234-1234-123412341234}" type="slidenum">
              <a:rPr lang="en" smtClean="0"/>
              <a:pPr/>
              <a:t>24</a:t>
            </a:fld>
            <a:endParaRPr lang="en" dirty="0"/>
          </a:p>
        </p:txBody>
      </p:sp>
    </p:spTree>
    <p:extLst>
      <p:ext uri="{BB962C8B-B14F-4D97-AF65-F5344CB8AC3E}">
        <p14:creationId xmlns:p14="http://schemas.microsoft.com/office/powerpoint/2010/main" val="1990163079"/>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09">
          <a:extLst>
            <a:ext uri="{FF2B5EF4-FFF2-40B4-BE49-F238E27FC236}">
              <a16:creationId xmlns:a16="http://schemas.microsoft.com/office/drawing/2014/main" id="{E4384135-B417-0D6E-EF1B-FACF7850B286}"/>
            </a:ext>
          </a:extLst>
        </p:cNvPr>
        <p:cNvGrpSpPr/>
        <p:nvPr/>
      </p:nvGrpSpPr>
      <p:grpSpPr>
        <a:xfrm>
          <a:off x="0" y="0"/>
          <a:ext cx="0" cy="0"/>
          <a:chOff x="0" y="0"/>
          <a:chExt cx="0" cy="0"/>
        </a:xfrm>
      </p:grpSpPr>
      <p:sp>
        <p:nvSpPr>
          <p:cNvPr id="910" name="Google Shape;910;p31">
            <a:extLst>
              <a:ext uri="{FF2B5EF4-FFF2-40B4-BE49-F238E27FC236}">
                <a16:creationId xmlns:a16="http://schemas.microsoft.com/office/drawing/2014/main" id="{5D37FFE7-57D3-74BC-7F9E-4F8FB3392D28}"/>
              </a:ext>
            </a:extLst>
          </p:cNvPr>
          <p:cNvSpPr txBox="1">
            <a:spLocks noGrp="1"/>
          </p:cNvSpPr>
          <p:nvPr>
            <p:ph type="title"/>
          </p:nvPr>
        </p:nvSpPr>
        <p:spPr>
          <a:xfrm>
            <a:off x="1437300" y="156657"/>
            <a:ext cx="9317400" cy="872100"/>
          </a:xfrm>
          <a:prstGeom prst="rect">
            <a:avLst/>
          </a:prstGeom>
        </p:spPr>
        <p:txBody>
          <a:bodyPr spcFirstLastPara="1" wrap="square" lIns="121900" tIns="121900" rIns="121900" bIns="121900" anchor="ctr" anchorCtr="0">
            <a:normAutofit/>
          </a:bodyPr>
          <a:lstStyle/>
          <a:p>
            <a:r>
              <a:rPr lang="en-US" sz="4800" dirty="0">
                <a:solidFill>
                  <a:srgbClr val="C00000"/>
                </a:solidFill>
              </a:rPr>
              <a:t>Block diagram</a:t>
            </a:r>
          </a:p>
        </p:txBody>
      </p:sp>
      <p:sp>
        <p:nvSpPr>
          <p:cNvPr id="2" name="Chỗ dành sẵn cho Số hiệu Bản chiếu 1">
            <a:extLst>
              <a:ext uri="{FF2B5EF4-FFF2-40B4-BE49-F238E27FC236}">
                <a16:creationId xmlns:a16="http://schemas.microsoft.com/office/drawing/2014/main" id="{2402B10C-6E20-C4A9-3570-9212087E9F1F}"/>
              </a:ext>
            </a:extLst>
          </p:cNvPr>
          <p:cNvSpPr txBox="1">
            <a:spLocks/>
          </p:cNvSpPr>
          <p:nvPr/>
        </p:nvSpPr>
        <p:spPr>
          <a:xfrm>
            <a:off x="11296610" y="6217622"/>
            <a:ext cx="731700" cy="524700"/>
          </a:xfrm>
          <a:prstGeom prst="rect">
            <a:avLst/>
          </a:prstGeom>
          <a:noFill/>
          <a:ln>
            <a:noFill/>
          </a:ln>
        </p:spPr>
        <p:txBody>
          <a:bodyPr spcFirstLastPara="1" wrap="square" lIns="121900" tIns="121900" rIns="121900" bIns="121900" anchor="ctr" anchorCtr="0">
            <a:normAutofit fontScale="70000" lnSpcReduction="20000"/>
          </a:bodyPr>
          <a:lstStyle>
            <a:defPPr marR="0" lvl="0" algn="l" rtl="0">
              <a:lnSpc>
                <a:spcPct val="100000"/>
              </a:lnSpc>
              <a:spcBef>
                <a:spcPts val="0"/>
              </a:spcBef>
              <a:spcAft>
                <a:spcPts val="0"/>
              </a:spcAft>
              <a:defRPr/>
            </a:defPPr>
            <a:lvl1pPr algn="r">
              <a:buNone/>
              <a:defRPr sz="3200" b="1"/>
            </a:lvl1pPr>
            <a:lvl2pPr algn="r">
              <a:buNone/>
              <a:defRPr sz="1300">
                <a:solidFill>
                  <a:schemeClr val="dk2"/>
                </a:solidFill>
              </a:defRPr>
            </a:lvl2pPr>
            <a:lvl3pPr algn="r">
              <a:buNone/>
              <a:defRPr sz="1300">
                <a:solidFill>
                  <a:schemeClr val="dk2"/>
                </a:solidFill>
              </a:defRPr>
            </a:lvl3pPr>
            <a:lvl4pPr algn="r">
              <a:buNone/>
              <a:defRPr sz="1300">
                <a:solidFill>
                  <a:schemeClr val="dk2"/>
                </a:solidFill>
              </a:defRPr>
            </a:lvl4pPr>
            <a:lvl5pPr algn="r">
              <a:buNone/>
              <a:defRPr sz="1300">
                <a:solidFill>
                  <a:schemeClr val="dk2"/>
                </a:solidFill>
              </a:defRPr>
            </a:lvl5pPr>
            <a:lvl6pPr algn="r">
              <a:buNone/>
              <a:defRPr sz="1300">
                <a:solidFill>
                  <a:schemeClr val="dk2"/>
                </a:solidFill>
              </a:defRPr>
            </a:lvl6pPr>
            <a:lvl7pPr algn="r">
              <a:buNone/>
              <a:defRPr sz="1300">
                <a:solidFill>
                  <a:schemeClr val="dk2"/>
                </a:solidFill>
              </a:defRPr>
            </a:lvl7pPr>
            <a:lvl8pPr algn="r">
              <a:buNone/>
              <a:defRPr sz="1300">
                <a:solidFill>
                  <a:schemeClr val="dk2"/>
                </a:solidFill>
              </a:defRPr>
            </a:lvl8pPr>
            <a:lvl9pPr algn="r">
              <a:buNone/>
              <a:defRPr sz="1300">
                <a:solidFill>
                  <a:schemeClr val="dk2"/>
                </a:solidFill>
              </a:defRPr>
            </a:lvl9pPr>
          </a:lstStyle>
          <a:p>
            <a:fld id="{00000000-1234-1234-1234-123412341234}" type="slidenum">
              <a:rPr lang="en" smtClean="0"/>
              <a:pPr/>
              <a:t>25</a:t>
            </a:fld>
            <a:endParaRPr lang="en" dirty="0"/>
          </a:p>
        </p:txBody>
      </p:sp>
      <p:sp>
        <p:nvSpPr>
          <p:cNvPr id="4" name="Hình chữ nhật: Góc Tròn 3">
            <a:extLst>
              <a:ext uri="{FF2B5EF4-FFF2-40B4-BE49-F238E27FC236}">
                <a16:creationId xmlns:a16="http://schemas.microsoft.com/office/drawing/2014/main" id="{8BD08DD2-2571-08B9-9D3D-51E3FC6CD685}"/>
              </a:ext>
            </a:extLst>
          </p:cNvPr>
          <p:cNvSpPr/>
          <p:nvPr/>
        </p:nvSpPr>
        <p:spPr>
          <a:xfrm>
            <a:off x="1887794" y="1120877"/>
            <a:ext cx="2064774" cy="943897"/>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buClr>
                <a:schemeClr val="dk1"/>
              </a:buClr>
              <a:buSzPts val="3200"/>
            </a:pPr>
            <a:r>
              <a:rPr lang="en-US" sz="2800" b="1" dirty="0" err="1">
                <a:solidFill>
                  <a:schemeClr val="accent6">
                    <a:lumMod val="20000"/>
                    <a:lumOff val="80000"/>
                  </a:schemeClr>
                </a:solidFill>
                <a:latin typeface="Lexend Deca"/>
                <a:sym typeface="Lexend Deca"/>
              </a:rPr>
              <a:t>Nguồn</a:t>
            </a:r>
            <a:r>
              <a:rPr lang="en-US" sz="2800" b="1" dirty="0">
                <a:solidFill>
                  <a:schemeClr val="accent6">
                    <a:lumMod val="20000"/>
                    <a:lumOff val="80000"/>
                  </a:schemeClr>
                </a:solidFill>
                <a:latin typeface="Lexend Deca"/>
                <a:sym typeface="Lexend Deca"/>
              </a:rPr>
              <a:t> </a:t>
            </a:r>
            <a:r>
              <a:rPr lang="en-US" sz="2800" b="1" dirty="0" err="1">
                <a:solidFill>
                  <a:schemeClr val="accent6">
                    <a:lumMod val="20000"/>
                    <a:lumOff val="80000"/>
                  </a:schemeClr>
                </a:solidFill>
                <a:latin typeface="Lexend Deca"/>
                <a:sym typeface="Lexend Deca"/>
              </a:rPr>
              <a:t>điện</a:t>
            </a:r>
            <a:endParaRPr lang="en-US" sz="2800" b="1" dirty="0">
              <a:solidFill>
                <a:schemeClr val="accent6">
                  <a:lumMod val="20000"/>
                  <a:lumOff val="80000"/>
                </a:schemeClr>
              </a:solidFill>
              <a:latin typeface="Lexend Deca"/>
              <a:sym typeface="Lexend Deca"/>
            </a:endParaRPr>
          </a:p>
        </p:txBody>
      </p:sp>
      <p:sp>
        <p:nvSpPr>
          <p:cNvPr id="5" name="Hình chữ nhật: Góc Tròn 4">
            <a:extLst>
              <a:ext uri="{FF2B5EF4-FFF2-40B4-BE49-F238E27FC236}">
                <a16:creationId xmlns:a16="http://schemas.microsoft.com/office/drawing/2014/main" id="{9D8935DB-FDC1-5252-233D-C03D7430C81F}"/>
              </a:ext>
            </a:extLst>
          </p:cNvPr>
          <p:cNvSpPr/>
          <p:nvPr/>
        </p:nvSpPr>
        <p:spPr>
          <a:xfrm>
            <a:off x="1789471" y="2485103"/>
            <a:ext cx="2261419" cy="943897"/>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buClr>
                <a:schemeClr val="dk1"/>
              </a:buClr>
              <a:buSzPts val="3200"/>
            </a:pPr>
            <a:r>
              <a:rPr lang="en-US" sz="2800" b="1" dirty="0" err="1">
                <a:solidFill>
                  <a:schemeClr val="accent6">
                    <a:lumMod val="20000"/>
                    <a:lumOff val="80000"/>
                  </a:schemeClr>
                </a:solidFill>
                <a:latin typeface="Lexend Deca"/>
                <a:sym typeface="Lexend Deca"/>
              </a:rPr>
              <a:t>Bộ</a:t>
            </a:r>
            <a:r>
              <a:rPr lang="en-US" sz="2800" b="1" dirty="0">
                <a:solidFill>
                  <a:schemeClr val="accent6">
                    <a:lumMod val="20000"/>
                    <a:lumOff val="80000"/>
                  </a:schemeClr>
                </a:solidFill>
                <a:latin typeface="Lexend Deca"/>
                <a:sym typeface="Lexend Deca"/>
              </a:rPr>
              <a:t> </a:t>
            </a:r>
            <a:r>
              <a:rPr lang="en-US" sz="2800" b="1" dirty="0" err="1">
                <a:solidFill>
                  <a:schemeClr val="accent6">
                    <a:lumMod val="20000"/>
                    <a:lumOff val="80000"/>
                  </a:schemeClr>
                </a:solidFill>
                <a:latin typeface="Lexend Deca"/>
                <a:sym typeface="Lexend Deca"/>
              </a:rPr>
              <a:t>thu</a:t>
            </a:r>
            <a:r>
              <a:rPr lang="en-US" sz="2800" b="1" dirty="0">
                <a:solidFill>
                  <a:schemeClr val="accent6">
                    <a:lumMod val="20000"/>
                    <a:lumOff val="80000"/>
                  </a:schemeClr>
                </a:solidFill>
                <a:latin typeface="Lexend Deca"/>
                <a:sym typeface="Lexend Deca"/>
              </a:rPr>
              <a:t> </a:t>
            </a:r>
            <a:r>
              <a:rPr lang="en-US" sz="2800" b="1" dirty="0" err="1">
                <a:solidFill>
                  <a:schemeClr val="accent6">
                    <a:lumMod val="20000"/>
                    <a:lumOff val="80000"/>
                  </a:schemeClr>
                </a:solidFill>
                <a:latin typeface="Lexend Deca"/>
                <a:sym typeface="Lexend Deca"/>
              </a:rPr>
              <a:t>phát</a:t>
            </a:r>
            <a:r>
              <a:rPr lang="en-US" sz="2800" b="1" dirty="0">
                <a:solidFill>
                  <a:schemeClr val="accent6">
                    <a:lumMod val="20000"/>
                    <a:lumOff val="80000"/>
                  </a:schemeClr>
                </a:solidFill>
                <a:latin typeface="Lexend Deca"/>
                <a:sym typeface="Lexend Deca"/>
              </a:rPr>
              <a:t> </a:t>
            </a:r>
            <a:r>
              <a:rPr lang="en-US" sz="2800" b="1" dirty="0" err="1">
                <a:solidFill>
                  <a:schemeClr val="accent6">
                    <a:lumMod val="20000"/>
                    <a:lumOff val="80000"/>
                  </a:schemeClr>
                </a:solidFill>
                <a:latin typeface="Lexend Deca"/>
                <a:sym typeface="Lexend Deca"/>
              </a:rPr>
              <a:t>sóng</a:t>
            </a:r>
            <a:endParaRPr lang="en-US" sz="2800" b="1" dirty="0">
              <a:solidFill>
                <a:schemeClr val="accent6">
                  <a:lumMod val="20000"/>
                  <a:lumOff val="80000"/>
                </a:schemeClr>
              </a:solidFill>
              <a:latin typeface="Lexend Deca"/>
              <a:sym typeface="Lexend Deca"/>
            </a:endParaRPr>
          </a:p>
        </p:txBody>
      </p:sp>
      <p:sp>
        <p:nvSpPr>
          <p:cNvPr id="6" name="Hình chữ nhật: Góc Tròn 5">
            <a:extLst>
              <a:ext uri="{FF2B5EF4-FFF2-40B4-BE49-F238E27FC236}">
                <a16:creationId xmlns:a16="http://schemas.microsoft.com/office/drawing/2014/main" id="{B3C9547D-1243-25DC-D591-87B83FC5CBB0}"/>
              </a:ext>
            </a:extLst>
          </p:cNvPr>
          <p:cNvSpPr/>
          <p:nvPr/>
        </p:nvSpPr>
        <p:spPr>
          <a:xfrm>
            <a:off x="1838631" y="3849330"/>
            <a:ext cx="2163097" cy="943897"/>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buClr>
                <a:schemeClr val="dk1"/>
              </a:buClr>
              <a:buSzPts val="3200"/>
            </a:pPr>
            <a:r>
              <a:rPr lang="en-US" sz="2800" b="1" dirty="0" err="1">
                <a:solidFill>
                  <a:schemeClr val="accent6">
                    <a:lumMod val="20000"/>
                    <a:lumOff val="80000"/>
                  </a:schemeClr>
                </a:solidFill>
                <a:latin typeface="Lexend Deca"/>
                <a:sym typeface="Lexend Deca"/>
              </a:rPr>
              <a:t>Cảm</a:t>
            </a:r>
            <a:r>
              <a:rPr lang="en-US" sz="2800" b="1" dirty="0">
                <a:solidFill>
                  <a:schemeClr val="accent6">
                    <a:lumMod val="20000"/>
                    <a:lumOff val="80000"/>
                  </a:schemeClr>
                </a:solidFill>
                <a:latin typeface="Lexend Deca"/>
                <a:sym typeface="Lexend Deca"/>
              </a:rPr>
              <a:t> </a:t>
            </a:r>
            <a:r>
              <a:rPr lang="en-US" sz="2800" b="1" dirty="0" err="1">
                <a:solidFill>
                  <a:schemeClr val="accent6">
                    <a:lumMod val="20000"/>
                    <a:lumOff val="80000"/>
                  </a:schemeClr>
                </a:solidFill>
                <a:latin typeface="Lexend Deca"/>
                <a:sym typeface="Lexend Deca"/>
              </a:rPr>
              <a:t>biến</a:t>
            </a:r>
            <a:endParaRPr lang="en-US" sz="2800" b="1" dirty="0">
              <a:solidFill>
                <a:schemeClr val="accent6">
                  <a:lumMod val="20000"/>
                  <a:lumOff val="80000"/>
                </a:schemeClr>
              </a:solidFill>
              <a:latin typeface="Lexend Deca"/>
              <a:sym typeface="Lexend Deca"/>
            </a:endParaRPr>
          </a:p>
        </p:txBody>
      </p:sp>
      <p:sp>
        <p:nvSpPr>
          <p:cNvPr id="7" name="Hình chữ nhật: Góc Tròn 6">
            <a:extLst>
              <a:ext uri="{FF2B5EF4-FFF2-40B4-BE49-F238E27FC236}">
                <a16:creationId xmlns:a16="http://schemas.microsoft.com/office/drawing/2014/main" id="{2365CC75-671C-259E-5E47-41BE0F6DF696}"/>
              </a:ext>
            </a:extLst>
          </p:cNvPr>
          <p:cNvSpPr/>
          <p:nvPr/>
        </p:nvSpPr>
        <p:spPr>
          <a:xfrm>
            <a:off x="5179140" y="3849329"/>
            <a:ext cx="1833718" cy="943897"/>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buClr>
                <a:schemeClr val="dk1"/>
              </a:buClr>
              <a:buSzPts val="3200"/>
            </a:pPr>
            <a:r>
              <a:rPr lang="en-US" sz="2800" b="1" dirty="0">
                <a:solidFill>
                  <a:schemeClr val="accent6">
                    <a:lumMod val="20000"/>
                    <a:lumOff val="80000"/>
                  </a:schemeClr>
                </a:solidFill>
                <a:latin typeface="Lexend Deca"/>
                <a:sym typeface="Lexend Deca"/>
              </a:rPr>
              <a:t>Vi </a:t>
            </a:r>
            <a:r>
              <a:rPr lang="en-US" sz="2800" b="1" dirty="0" err="1">
                <a:solidFill>
                  <a:schemeClr val="accent6">
                    <a:lumMod val="20000"/>
                    <a:lumOff val="80000"/>
                  </a:schemeClr>
                </a:solidFill>
                <a:latin typeface="Lexend Deca"/>
                <a:sym typeface="Lexend Deca"/>
              </a:rPr>
              <a:t>xử</a:t>
            </a:r>
            <a:r>
              <a:rPr lang="en-US" sz="2800" b="1" dirty="0">
                <a:solidFill>
                  <a:schemeClr val="accent6">
                    <a:lumMod val="20000"/>
                    <a:lumOff val="80000"/>
                  </a:schemeClr>
                </a:solidFill>
                <a:latin typeface="Lexend Deca"/>
                <a:sym typeface="Lexend Deca"/>
              </a:rPr>
              <a:t> </a:t>
            </a:r>
            <a:r>
              <a:rPr lang="en-US" sz="2800" b="1" dirty="0" err="1">
                <a:solidFill>
                  <a:schemeClr val="accent6">
                    <a:lumMod val="20000"/>
                    <a:lumOff val="80000"/>
                  </a:schemeClr>
                </a:solidFill>
                <a:latin typeface="Lexend Deca"/>
                <a:sym typeface="Lexend Deca"/>
              </a:rPr>
              <a:t>lý</a:t>
            </a:r>
            <a:endParaRPr lang="en-US" sz="2800" b="1" dirty="0">
              <a:solidFill>
                <a:schemeClr val="accent6">
                  <a:lumMod val="20000"/>
                  <a:lumOff val="80000"/>
                </a:schemeClr>
              </a:solidFill>
              <a:latin typeface="Lexend Deca"/>
              <a:sym typeface="Lexend Deca"/>
            </a:endParaRPr>
          </a:p>
        </p:txBody>
      </p:sp>
      <p:sp>
        <p:nvSpPr>
          <p:cNvPr id="9" name="Hình chữ nhật: Góc Tròn 8">
            <a:extLst>
              <a:ext uri="{FF2B5EF4-FFF2-40B4-BE49-F238E27FC236}">
                <a16:creationId xmlns:a16="http://schemas.microsoft.com/office/drawing/2014/main" id="{2ACDEF45-B48E-4907-23C7-3D8C140B7902}"/>
              </a:ext>
            </a:extLst>
          </p:cNvPr>
          <p:cNvSpPr/>
          <p:nvPr/>
        </p:nvSpPr>
        <p:spPr>
          <a:xfrm>
            <a:off x="5014450" y="5136072"/>
            <a:ext cx="2163098" cy="943897"/>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buClr>
                <a:schemeClr val="dk1"/>
              </a:buClr>
              <a:buSzPts val="3200"/>
            </a:pPr>
            <a:r>
              <a:rPr lang="en-US" sz="2800" b="1" dirty="0" err="1">
                <a:solidFill>
                  <a:schemeClr val="accent6">
                    <a:lumMod val="20000"/>
                    <a:lumOff val="80000"/>
                  </a:schemeClr>
                </a:solidFill>
                <a:latin typeface="Lexend Deca"/>
                <a:sym typeface="Lexend Deca"/>
              </a:rPr>
              <a:t>Hộp</a:t>
            </a:r>
            <a:r>
              <a:rPr lang="en-US" sz="2800" b="1" dirty="0">
                <a:solidFill>
                  <a:schemeClr val="accent6">
                    <a:lumMod val="20000"/>
                    <a:lumOff val="80000"/>
                  </a:schemeClr>
                </a:solidFill>
                <a:latin typeface="Lexend Deca"/>
                <a:sym typeface="Lexend Deca"/>
              </a:rPr>
              <a:t> </a:t>
            </a:r>
            <a:r>
              <a:rPr lang="en-US" sz="2800" b="1" dirty="0" err="1">
                <a:solidFill>
                  <a:schemeClr val="accent6">
                    <a:lumMod val="20000"/>
                    <a:lumOff val="80000"/>
                  </a:schemeClr>
                </a:solidFill>
                <a:latin typeface="Lexend Deca"/>
                <a:sym typeface="Lexend Deca"/>
              </a:rPr>
              <a:t>chứa</a:t>
            </a:r>
            <a:r>
              <a:rPr lang="en-US" sz="2800" b="1" dirty="0">
                <a:solidFill>
                  <a:schemeClr val="accent6">
                    <a:lumMod val="20000"/>
                    <a:lumOff val="80000"/>
                  </a:schemeClr>
                </a:solidFill>
                <a:latin typeface="Lexend Deca"/>
                <a:sym typeface="Lexend Deca"/>
              </a:rPr>
              <a:t> </a:t>
            </a:r>
            <a:r>
              <a:rPr lang="en-US" sz="2800" b="1" dirty="0" err="1">
                <a:solidFill>
                  <a:schemeClr val="accent6">
                    <a:lumMod val="20000"/>
                    <a:lumOff val="80000"/>
                  </a:schemeClr>
                </a:solidFill>
                <a:latin typeface="Lexend Deca"/>
                <a:sym typeface="Lexend Deca"/>
              </a:rPr>
              <a:t>thuốc</a:t>
            </a:r>
            <a:endParaRPr lang="en-US" sz="2800" b="1" dirty="0">
              <a:solidFill>
                <a:schemeClr val="accent6">
                  <a:lumMod val="20000"/>
                  <a:lumOff val="80000"/>
                </a:schemeClr>
              </a:solidFill>
              <a:latin typeface="Lexend Deca"/>
              <a:sym typeface="Lexend Deca"/>
            </a:endParaRPr>
          </a:p>
        </p:txBody>
      </p:sp>
      <p:sp>
        <p:nvSpPr>
          <p:cNvPr id="10" name="Hình chữ nhật: Góc Tròn 9">
            <a:extLst>
              <a:ext uri="{FF2B5EF4-FFF2-40B4-BE49-F238E27FC236}">
                <a16:creationId xmlns:a16="http://schemas.microsoft.com/office/drawing/2014/main" id="{AAB04E47-1015-F74C-0FB1-95506F6776D3}"/>
              </a:ext>
            </a:extLst>
          </p:cNvPr>
          <p:cNvSpPr/>
          <p:nvPr/>
        </p:nvSpPr>
        <p:spPr>
          <a:xfrm>
            <a:off x="7993625" y="5136072"/>
            <a:ext cx="2261419" cy="943897"/>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buClr>
                <a:schemeClr val="dk1"/>
              </a:buClr>
              <a:buSzPts val="3200"/>
            </a:pPr>
            <a:r>
              <a:rPr lang="en-US" sz="2800" b="1" dirty="0" err="1">
                <a:solidFill>
                  <a:schemeClr val="accent6">
                    <a:lumMod val="20000"/>
                    <a:lumOff val="80000"/>
                  </a:schemeClr>
                </a:solidFill>
                <a:latin typeface="Lexend Deca"/>
                <a:sym typeface="Lexend Deca"/>
              </a:rPr>
              <a:t>Cánh</a:t>
            </a:r>
            <a:r>
              <a:rPr lang="en-US" sz="2800" b="1" dirty="0">
                <a:solidFill>
                  <a:schemeClr val="accent6">
                    <a:lumMod val="20000"/>
                    <a:lumOff val="80000"/>
                  </a:schemeClr>
                </a:solidFill>
                <a:latin typeface="Lexend Deca"/>
                <a:sym typeface="Lexend Deca"/>
              </a:rPr>
              <a:t> </a:t>
            </a:r>
            <a:r>
              <a:rPr lang="en-US" sz="2800" b="1" dirty="0" err="1">
                <a:solidFill>
                  <a:schemeClr val="accent6">
                    <a:lumMod val="20000"/>
                    <a:lumOff val="80000"/>
                  </a:schemeClr>
                </a:solidFill>
                <a:latin typeface="Lexend Deca"/>
                <a:sym typeface="Lexend Deca"/>
              </a:rPr>
              <a:t>tay</a:t>
            </a:r>
            <a:r>
              <a:rPr lang="en-US" sz="2800" b="1" dirty="0">
                <a:solidFill>
                  <a:schemeClr val="accent6">
                    <a:lumMod val="20000"/>
                    <a:lumOff val="80000"/>
                  </a:schemeClr>
                </a:solidFill>
                <a:latin typeface="Lexend Deca"/>
                <a:sym typeface="Lexend Deca"/>
              </a:rPr>
              <a:t> vi </a:t>
            </a:r>
            <a:r>
              <a:rPr lang="en-US" sz="2800" b="1" dirty="0" err="1">
                <a:solidFill>
                  <a:schemeClr val="accent6">
                    <a:lumMod val="20000"/>
                    <a:lumOff val="80000"/>
                  </a:schemeClr>
                </a:solidFill>
                <a:latin typeface="Lexend Deca"/>
                <a:sym typeface="Lexend Deca"/>
              </a:rPr>
              <a:t>mô</a:t>
            </a:r>
            <a:endParaRPr lang="en-US" sz="2800" b="1" dirty="0">
              <a:solidFill>
                <a:schemeClr val="accent6">
                  <a:lumMod val="20000"/>
                  <a:lumOff val="80000"/>
                </a:schemeClr>
              </a:solidFill>
              <a:latin typeface="Lexend Deca"/>
              <a:sym typeface="Lexend Deca"/>
            </a:endParaRPr>
          </a:p>
        </p:txBody>
      </p:sp>
      <p:sp>
        <p:nvSpPr>
          <p:cNvPr id="11" name="Hình chữ nhật: Góc Tròn 10">
            <a:extLst>
              <a:ext uri="{FF2B5EF4-FFF2-40B4-BE49-F238E27FC236}">
                <a16:creationId xmlns:a16="http://schemas.microsoft.com/office/drawing/2014/main" id="{54B00FC4-CB83-32F7-C0D5-FEFC3EA58200}"/>
              </a:ext>
            </a:extLst>
          </p:cNvPr>
          <p:cNvSpPr/>
          <p:nvPr/>
        </p:nvSpPr>
        <p:spPr>
          <a:xfrm>
            <a:off x="4965289" y="1120876"/>
            <a:ext cx="2261419" cy="943897"/>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buClr>
                <a:schemeClr val="dk1"/>
              </a:buClr>
              <a:buSzPts val="3200"/>
            </a:pPr>
            <a:r>
              <a:rPr lang="en-US" sz="2800" b="1" dirty="0" err="1">
                <a:solidFill>
                  <a:schemeClr val="accent6">
                    <a:lumMod val="20000"/>
                    <a:lumOff val="80000"/>
                  </a:schemeClr>
                </a:solidFill>
                <a:latin typeface="Lexend Deca"/>
                <a:sym typeface="Lexend Deca"/>
              </a:rPr>
              <a:t>Cánh</a:t>
            </a:r>
            <a:r>
              <a:rPr lang="en-US" sz="2800" b="1" dirty="0">
                <a:solidFill>
                  <a:schemeClr val="accent6">
                    <a:lumMod val="20000"/>
                    <a:lumOff val="80000"/>
                  </a:schemeClr>
                </a:solidFill>
                <a:latin typeface="Lexend Deca"/>
                <a:sym typeface="Lexend Deca"/>
              </a:rPr>
              <a:t> </a:t>
            </a:r>
            <a:r>
              <a:rPr lang="en-US" sz="2800" b="1" dirty="0" err="1">
                <a:solidFill>
                  <a:schemeClr val="accent6">
                    <a:lumMod val="20000"/>
                    <a:lumOff val="80000"/>
                  </a:schemeClr>
                </a:solidFill>
                <a:latin typeface="Lexend Deca"/>
                <a:sym typeface="Lexend Deca"/>
              </a:rPr>
              <a:t>quạt</a:t>
            </a:r>
            <a:r>
              <a:rPr lang="en-US" sz="2800" b="1" dirty="0">
                <a:solidFill>
                  <a:schemeClr val="accent6">
                    <a:lumMod val="20000"/>
                    <a:lumOff val="80000"/>
                  </a:schemeClr>
                </a:solidFill>
                <a:latin typeface="Lexend Deca"/>
                <a:sym typeface="Lexend Deca"/>
              </a:rPr>
              <a:t> </a:t>
            </a:r>
            <a:r>
              <a:rPr lang="en-US" sz="2800" b="1" dirty="0" err="1">
                <a:solidFill>
                  <a:schemeClr val="accent6">
                    <a:lumMod val="20000"/>
                    <a:lumOff val="80000"/>
                  </a:schemeClr>
                </a:solidFill>
                <a:latin typeface="Lexend Deca"/>
                <a:sym typeface="Lexend Deca"/>
              </a:rPr>
              <a:t>từ</a:t>
            </a:r>
            <a:r>
              <a:rPr lang="en-US" sz="2800" b="1" dirty="0">
                <a:solidFill>
                  <a:schemeClr val="accent6">
                    <a:lumMod val="20000"/>
                    <a:lumOff val="80000"/>
                  </a:schemeClr>
                </a:solidFill>
                <a:latin typeface="Lexend Deca"/>
                <a:sym typeface="Lexend Deca"/>
              </a:rPr>
              <a:t> </a:t>
            </a:r>
            <a:r>
              <a:rPr lang="en-US" sz="2800" b="1" dirty="0" err="1">
                <a:solidFill>
                  <a:schemeClr val="accent6">
                    <a:lumMod val="20000"/>
                    <a:lumOff val="80000"/>
                  </a:schemeClr>
                </a:solidFill>
                <a:latin typeface="Lexend Deca"/>
                <a:sym typeface="Lexend Deca"/>
              </a:rPr>
              <a:t>tính</a:t>
            </a:r>
            <a:endParaRPr lang="en-US" sz="2800" b="1" dirty="0">
              <a:solidFill>
                <a:schemeClr val="accent6">
                  <a:lumMod val="20000"/>
                  <a:lumOff val="80000"/>
                </a:schemeClr>
              </a:solidFill>
              <a:latin typeface="Lexend Deca"/>
              <a:sym typeface="Lexend Deca"/>
            </a:endParaRPr>
          </a:p>
        </p:txBody>
      </p:sp>
      <p:cxnSp>
        <p:nvCxnSpPr>
          <p:cNvPr id="13" name="Đường kết nối Mũi tên Thẳng 12">
            <a:extLst>
              <a:ext uri="{FF2B5EF4-FFF2-40B4-BE49-F238E27FC236}">
                <a16:creationId xmlns:a16="http://schemas.microsoft.com/office/drawing/2014/main" id="{5A3BF7CA-2583-6672-89F3-5599A2C4F1F7}"/>
              </a:ext>
            </a:extLst>
          </p:cNvPr>
          <p:cNvCxnSpPr>
            <a:cxnSpLocks/>
            <a:stCxn id="4" idx="3"/>
            <a:endCxn id="11" idx="1"/>
          </p:cNvCxnSpPr>
          <p:nvPr/>
        </p:nvCxnSpPr>
        <p:spPr>
          <a:xfrm flipV="1">
            <a:off x="3952568" y="1592825"/>
            <a:ext cx="1012721"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Đường kết nối Mũi tên Thẳng 14">
            <a:extLst>
              <a:ext uri="{FF2B5EF4-FFF2-40B4-BE49-F238E27FC236}">
                <a16:creationId xmlns:a16="http://schemas.microsoft.com/office/drawing/2014/main" id="{F8DE6C4A-7434-450B-E0CE-4A5D4797F660}"/>
              </a:ext>
            </a:extLst>
          </p:cNvPr>
          <p:cNvCxnSpPr>
            <a:cxnSpLocks/>
            <a:stCxn id="4" idx="2"/>
            <a:endCxn id="5" idx="0"/>
          </p:cNvCxnSpPr>
          <p:nvPr/>
        </p:nvCxnSpPr>
        <p:spPr>
          <a:xfrm>
            <a:off x="2920181" y="2064774"/>
            <a:ext cx="0" cy="42032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Đường kết nối Mũi tên Thẳng 17">
            <a:extLst>
              <a:ext uri="{FF2B5EF4-FFF2-40B4-BE49-F238E27FC236}">
                <a16:creationId xmlns:a16="http://schemas.microsoft.com/office/drawing/2014/main" id="{C804CC99-E5EC-201D-F52B-A24D2AD2E70E}"/>
              </a:ext>
            </a:extLst>
          </p:cNvPr>
          <p:cNvCxnSpPr>
            <a:cxnSpLocks/>
            <a:stCxn id="5" idx="2"/>
            <a:endCxn id="6" idx="0"/>
          </p:cNvCxnSpPr>
          <p:nvPr/>
        </p:nvCxnSpPr>
        <p:spPr>
          <a:xfrm flipH="1">
            <a:off x="2920180" y="3429000"/>
            <a:ext cx="1" cy="42033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Đường kết nối Mũi tên Thẳng 20">
            <a:extLst>
              <a:ext uri="{FF2B5EF4-FFF2-40B4-BE49-F238E27FC236}">
                <a16:creationId xmlns:a16="http://schemas.microsoft.com/office/drawing/2014/main" id="{7B8F7F52-F0D5-E3EB-86BA-8A8669A677C6}"/>
              </a:ext>
            </a:extLst>
          </p:cNvPr>
          <p:cNvCxnSpPr>
            <a:cxnSpLocks/>
            <a:stCxn id="6" idx="3"/>
            <a:endCxn id="7" idx="1"/>
          </p:cNvCxnSpPr>
          <p:nvPr/>
        </p:nvCxnSpPr>
        <p:spPr>
          <a:xfrm flipV="1">
            <a:off x="4001728" y="4321278"/>
            <a:ext cx="1177412" cy="1"/>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Đường kết nối Mũi tên Thẳng 23">
            <a:extLst>
              <a:ext uri="{FF2B5EF4-FFF2-40B4-BE49-F238E27FC236}">
                <a16:creationId xmlns:a16="http://schemas.microsoft.com/office/drawing/2014/main" id="{2E47437F-FD1A-26F4-EEEC-26B1F646DC92}"/>
              </a:ext>
            </a:extLst>
          </p:cNvPr>
          <p:cNvCxnSpPr>
            <a:cxnSpLocks/>
            <a:stCxn id="7" idx="2"/>
            <a:endCxn id="9" idx="0"/>
          </p:cNvCxnSpPr>
          <p:nvPr/>
        </p:nvCxnSpPr>
        <p:spPr>
          <a:xfrm>
            <a:off x="6095999" y="4793226"/>
            <a:ext cx="0" cy="3428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Đường kết nối Mũi tên Thẳng 26">
            <a:extLst>
              <a:ext uri="{FF2B5EF4-FFF2-40B4-BE49-F238E27FC236}">
                <a16:creationId xmlns:a16="http://schemas.microsoft.com/office/drawing/2014/main" id="{4F94F662-E4AA-50BB-9B5E-2EC972B2F861}"/>
              </a:ext>
            </a:extLst>
          </p:cNvPr>
          <p:cNvCxnSpPr>
            <a:cxnSpLocks/>
            <a:stCxn id="9" idx="3"/>
            <a:endCxn id="10" idx="1"/>
          </p:cNvCxnSpPr>
          <p:nvPr/>
        </p:nvCxnSpPr>
        <p:spPr>
          <a:xfrm>
            <a:off x="7177548" y="5608021"/>
            <a:ext cx="81607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2371908"/>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66">
          <a:extLst>
            <a:ext uri="{FF2B5EF4-FFF2-40B4-BE49-F238E27FC236}">
              <a16:creationId xmlns:a16="http://schemas.microsoft.com/office/drawing/2014/main" id="{4722EF0F-A094-3A5B-B428-C122BEC32A4D}"/>
            </a:ext>
          </a:extLst>
        </p:cNvPr>
        <p:cNvGrpSpPr/>
        <p:nvPr/>
      </p:nvGrpSpPr>
      <p:grpSpPr>
        <a:xfrm>
          <a:off x="0" y="0"/>
          <a:ext cx="0" cy="0"/>
          <a:chOff x="0" y="0"/>
          <a:chExt cx="0" cy="0"/>
        </a:xfrm>
      </p:grpSpPr>
      <p:sp>
        <p:nvSpPr>
          <p:cNvPr id="867" name="Google Shape;867;p25">
            <a:extLst>
              <a:ext uri="{FF2B5EF4-FFF2-40B4-BE49-F238E27FC236}">
                <a16:creationId xmlns:a16="http://schemas.microsoft.com/office/drawing/2014/main" id="{C75D958C-AB79-464F-C816-35EAD134FAD5}"/>
              </a:ext>
            </a:extLst>
          </p:cNvPr>
          <p:cNvSpPr txBox="1">
            <a:spLocks noGrp="1"/>
          </p:cNvSpPr>
          <p:nvPr>
            <p:ph type="title"/>
          </p:nvPr>
        </p:nvSpPr>
        <p:spPr>
          <a:xfrm>
            <a:off x="1911300" y="3269626"/>
            <a:ext cx="8369400" cy="1812900"/>
          </a:xfrm>
          <a:prstGeom prst="rect">
            <a:avLst/>
          </a:prstGeom>
        </p:spPr>
        <p:txBody>
          <a:bodyPr spcFirstLastPara="1" wrap="square" lIns="121900" tIns="121900" rIns="121900" bIns="121900" anchor="ctr" anchorCtr="0">
            <a:normAutofit/>
          </a:bodyPr>
          <a:lstStyle/>
          <a:p>
            <a:pPr marL="0" lvl="0" indent="0" algn="ctr" rtl="0">
              <a:spcBef>
                <a:spcPts val="0"/>
              </a:spcBef>
              <a:spcAft>
                <a:spcPts val="0"/>
              </a:spcAft>
              <a:buNone/>
            </a:pPr>
            <a:r>
              <a:rPr lang="en" dirty="0"/>
              <a:t>Kết luận</a:t>
            </a:r>
            <a:endParaRPr dirty="0"/>
          </a:p>
        </p:txBody>
      </p:sp>
      <p:sp>
        <p:nvSpPr>
          <p:cNvPr id="868" name="Google Shape;868;p25">
            <a:extLst>
              <a:ext uri="{FF2B5EF4-FFF2-40B4-BE49-F238E27FC236}">
                <a16:creationId xmlns:a16="http://schemas.microsoft.com/office/drawing/2014/main" id="{B26C04E3-21D8-DD17-DD3D-134CAC3909C0}"/>
              </a:ext>
            </a:extLst>
          </p:cNvPr>
          <p:cNvSpPr/>
          <p:nvPr/>
        </p:nvSpPr>
        <p:spPr>
          <a:xfrm>
            <a:off x="5305020" y="563475"/>
            <a:ext cx="1581961" cy="1212000"/>
          </a:xfrm>
          <a:prstGeom prst="rect">
            <a:avLst/>
          </a:prstGeom>
        </p:spPr>
        <p:txBody>
          <a:bodyPr>
            <a:prstTxWarp prst="textPlain">
              <a:avLst/>
            </a:prstTxWarp>
          </a:bodyPr>
          <a:lstStyle/>
          <a:p>
            <a:pPr lvl="0" algn="ctr"/>
            <a:r>
              <a:rPr b="1" i="0" dirty="0">
                <a:ln>
                  <a:noFill/>
                </a:ln>
                <a:solidFill>
                  <a:schemeClr val="accent2"/>
                </a:solidFill>
                <a:latin typeface="Montserrat"/>
              </a:rPr>
              <a:t>0</a:t>
            </a:r>
            <a:r>
              <a:rPr lang="en-US" b="1" dirty="0">
                <a:solidFill>
                  <a:schemeClr val="accent2"/>
                </a:solidFill>
                <a:latin typeface="Montserrat"/>
              </a:rPr>
              <a:t>3</a:t>
            </a:r>
            <a:endParaRPr b="1" i="0" dirty="0">
              <a:ln>
                <a:noFill/>
              </a:ln>
              <a:solidFill>
                <a:schemeClr val="accent2"/>
              </a:solidFill>
              <a:latin typeface="Montserrat"/>
            </a:endParaRPr>
          </a:p>
        </p:txBody>
      </p:sp>
      <p:sp>
        <p:nvSpPr>
          <p:cNvPr id="2" name="Chỗ dành sẵn cho Số hiệu Bản chiếu 1">
            <a:extLst>
              <a:ext uri="{FF2B5EF4-FFF2-40B4-BE49-F238E27FC236}">
                <a16:creationId xmlns:a16="http://schemas.microsoft.com/office/drawing/2014/main" id="{EE635CCA-0A21-7CD9-FE68-2A93B8716372}"/>
              </a:ext>
            </a:extLst>
          </p:cNvPr>
          <p:cNvSpPr>
            <a:spLocks noGrp="1"/>
          </p:cNvSpPr>
          <p:nvPr>
            <p:ph type="sldNum" idx="12"/>
          </p:nvPr>
        </p:nvSpPr>
        <p:spPr>
          <a:noFill/>
          <a:ln>
            <a:noFill/>
          </a:ln>
        </p:spPr>
        <p:txBody>
          <a:bodyPr spcFirstLastPara="1" wrap="square" lIns="121900" tIns="121900" rIns="121900" bIns="121900" anchor="ctr" anchorCtr="0">
            <a:normAutofit fontScale="70000" lnSpcReduction="20000"/>
          </a:bodyPr>
          <a:lstStyle/>
          <a:p>
            <a:fld id="{00000000-1234-1234-1234-123412341234}" type="slidenum">
              <a:rPr lang="en" sz="3200" b="1" smtClean="0"/>
              <a:pPr/>
              <a:t>26</a:t>
            </a:fld>
            <a:endParaRPr lang="en" sz="3200" b="1" dirty="0"/>
          </a:p>
        </p:txBody>
      </p:sp>
    </p:spTree>
    <p:extLst>
      <p:ext uri="{BB962C8B-B14F-4D97-AF65-F5344CB8AC3E}">
        <p14:creationId xmlns:p14="http://schemas.microsoft.com/office/powerpoint/2010/main" val="4081141849"/>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09">
          <a:extLst>
            <a:ext uri="{FF2B5EF4-FFF2-40B4-BE49-F238E27FC236}">
              <a16:creationId xmlns:a16="http://schemas.microsoft.com/office/drawing/2014/main" id="{3AA0A7B5-CDA7-DAEA-98FF-45999FB9EBDC}"/>
            </a:ext>
          </a:extLst>
        </p:cNvPr>
        <p:cNvGrpSpPr/>
        <p:nvPr/>
      </p:nvGrpSpPr>
      <p:grpSpPr>
        <a:xfrm>
          <a:off x="0" y="0"/>
          <a:ext cx="0" cy="0"/>
          <a:chOff x="0" y="0"/>
          <a:chExt cx="0" cy="0"/>
        </a:xfrm>
      </p:grpSpPr>
      <p:sp>
        <p:nvSpPr>
          <p:cNvPr id="910" name="Google Shape;910;p31">
            <a:extLst>
              <a:ext uri="{FF2B5EF4-FFF2-40B4-BE49-F238E27FC236}">
                <a16:creationId xmlns:a16="http://schemas.microsoft.com/office/drawing/2014/main" id="{5EB54B13-1826-53A3-0BA3-73C7E5FE4F01}"/>
              </a:ext>
            </a:extLst>
          </p:cNvPr>
          <p:cNvSpPr txBox="1">
            <a:spLocks noGrp="1"/>
          </p:cNvSpPr>
          <p:nvPr>
            <p:ph type="title"/>
          </p:nvPr>
        </p:nvSpPr>
        <p:spPr>
          <a:xfrm>
            <a:off x="1437299" y="477989"/>
            <a:ext cx="9317400" cy="872100"/>
          </a:xfrm>
          <a:prstGeom prst="rect">
            <a:avLst/>
          </a:prstGeom>
        </p:spPr>
        <p:txBody>
          <a:bodyPr spcFirstLastPara="1" wrap="square" lIns="121900" tIns="121900" rIns="121900" bIns="121900" anchor="ctr" anchorCtr="0">
            <a:normAutofit/>
          </a:bodyPr>
          <a:lstStyle/>
          <a:p>
            <a:r>
              <a:rPr lang="en-US" sz="4800" dirty="0">
                <a:solidFill>
                  <a:srgbClr val="C00000"/>
                </a:solidFill>
              </a:rPr>
              <a:t>Vai </a:t>
            </a:r>
            <a:r>
              <a:rPr lang="en-US" sz="4800" dirty="0" err="1">
                <a:solidFill>
                  <a:srgbClr val="C00000"/>
                </a:solidFill>
              </a:rPr>
              <a:t>trò</a:t>
            </a:r>
            <a:endParaRPr lang="en-US" sz="4800" dirty="0">
              <a:solidFill>
                <a:srgbClr val="C00000"/>
              </a:solidFill>
            </a:endParaRPr>
          </a:p>
        </p:txBody>
      </p:sp>
      <p:sp>
        <p:nvSpPr>
          <p:cNvPr id="2" name="Chỗ dành sẵn cho Số hiệu Bản chiếu 1">
            <a:extLst>
              <a:ext uri="{FF2B5EF4-FFF2-40B4-BE49-F238E27FC236}">
                <a16:creationId xmlns:a16="http://schemas.microsoft.com/office/drawing/2014/main" id="{270499D8-AACC-E231-2333-2C5841026E0F}"/>
              </a:ext>
            </a:extLst>
          </p:cNvPr>
          <p:cNvSpPr txBox="1">
            <a:spLocks/>
          </p:cNvSpPr>
          <p:nvPr/>
        </p:nvSpPr>
        <p:spPr>
          <a:xfrm>
            <a:off x="11296610" y="6217622"/>
            <a:ext cx="731700" cy="524700"/>
          </a:xfrm>
          <a:prstGeom prst="rect">
            <a:avLst/>
          </a:prstGeom>
          <a:noFill/>
          <a:ln>
            <a:noFill/>
          </a:ln>
        </p:spPr>
        <p:txBody>
          <a:bodyPr spcFirstLastPara="1" wrap="square" lIns="121900" tIns="121900" rIns="121900" bIns="121900" anchor="ctr" anchorCtr="0">
            <a:normAutofit fontScale="70000" lnSpcReduction="20000"/>
          </a:bodyPr>
          <a:lstStyle>
            <a:defPPr marR="0" lvl="0" algn="l" rtl="0">
              <a:lnSpc>
                <a:spcPct val="100000"/>
              </a:lnSpc>
              <a:spcBef>
                <a:spcPts val="0"/>
              </a:spcBef>
              <a:spcAft>
                <a:spcPts val="0"/>
              </a:spcAft>
              <a:defRPr/>
            </a:defPPr>
            <a:lvl1pPr algn="r">
              <a:buNone/>
              <a:defRPr sz="3200" b="1"/>
            </a:lvl1pPr>
            <a:lvl2pPr algn="r">
              <a:buNone/>
              <a:defRPr sz="1300">
                <a:solidFill>
                  <a:schemeClr val="dk2"/>
                </a:solidFill>
              </a:defRPr>
            </a:lvl2pPr>
            <a:lvl3pPr algn="r">
              <a:buNone/>
              <a:defRPr sz="1300">
                <a:solidFill>
                  <a:schemeClr val="dk2"/>
                </a:solidFill>
              </a:defRPr>
            </a:lvl3pPr>
            <a:lvl4pPr algn="r">
              <a:buNone/>
              <a:defRPr sz="1300">
                <a:solidFill>
                  <a:schemeClr val="dk2"/>
                </a:solidFill>
              </a:defRPr>
            </a:lvl4pPr>
            <a:lvl5pPr algn="r">
              <a:buNone/>
              <a:defRPr sz="1300">
                <a:solidFill>
                  <a:schemeClr val="dk2"/>
                </a:solidFill>
              </a:defRPr>
            </a:lvl5pPr>
            <a:lvl6pPr algn="r">
              <a:buNone/>
              <a:defRPr sz="1300">
                <a:solidFill>
                  <a:schemeClr val="dk2"/>
                </a:solidFill>
              </a:defRPr>
            </a:lvl6pPr>
            <a:lvl7pPr algn="r">
              <a:buNone/>
              <a:defRPr sz="1300">
                <a:solidFill>
                  <a:schemeClr val="dk2"/>
                </a:solidFill>
              </a:defRPr>
            </a:lvl7pPr>
            <a:lvl8pPr algn="r">
              <a:buNone/>
              <a:defRPr sz="1300">
                <a:solidFill>
                  <a:schemeClr val="dk2"/>
                </a:solidFill>
              </a:defRPr>
            </a:lvl8pPr>
            <a:lvl9pPr algn="r">
              <a:buNone/>
              <a:defRPr sz="1300">
                <a:solidFill>
                  <a:schemeClr val="dk2"/>
                </a:solidFill>
              </a:defRPr>
            </a:lvl9pPr>
          </a:lstStyle>
          <a:p>
            <a:fld id="{00000000-1234-1234-1234-123412341234}" type="slidenum">
              <a:rPr lang="en" smtClean="0"/>
              <a:pPr/>
              <a:t>27</a:t>
            </a:fld>
            <a:endParaRPr lang="en" dirty="0"/>
          </a:p>
        </p:txBody>
      </p:sp>
      <p:sp>
        <p:nvSpPr>
          <p:cNvPr id="3" name="Hộp Văn bản 2">
            <a:extLst>
              <a:ext uri="{FF2B5EF4-FFF2-40B4-BE49-F238E27FC236}">
                <a16:creationId xmlns:a16="http://schemas.microsoft.com/office/drawing/2014/main" id="{709FDDDA-E2CF-B1DE-D46D-E3B9217966F1}"/>
              </a:ext>
            </a:extLst>
          </p:cNvPr>
          <p:cNvSpPr txBox="1"/>
          <p:nvPr/>
        </p:nvSpPr>
        <p:spPr>
          <a:xfrm>
            <a:off x="2044084" y="1485957"/>
            <a:ext cx="8027221" cy="1631216"/>
          </a:xfrm>
          <a:prstGeom prst="rect">
            <a:avLst/>
          </a:prstGeom>
          <a:noFill/>
        </p:spPr>
        <p:txBody>
          <a:bodyPr wrap="square">
            <a:spAutoFit/>
          </a:bodyPr>
          <a:lstStyle/>
          <a:p>
            <a:pPr marL="342900" indent="-342900">
              <a:buFont typeface="Courier New" panose="02070309020205020404" pitchFamily="49" charset="0"/>
              <a:buChar char="o"/>
            </a:pPr>
            <a:r>
              <a:rPr lang="en-US" sz="2500" dirty="0">
                <a:solidFill>
                  <a:schemeClr val="dk2"/>
                </a:solidFill>
                <a:latin typeface="Montserrat"/>
              </a:rPr>
              <a:t>Theo </a:t>
            </a:r>
            <a:r>
              <a:rPr lang="en-US" sz="2500" dirty="0" err="1">
                <a:solidFill>
                  <a:schemeClr val="dk2"/>
                </a:solidFill>
                <a:latin typeface="Montserrat"/>
              </a:rPr>
              <a:t>dõi</a:t>
            </a:r>
            <a:r>
              <a:rPr lang="en-US" sz="2500" dirty="0">
                <a:solidFill>
                  <a:schemeClr val="dk2"/>
                </a:solidFill>
                <a:latin typeface="Montserrat"/>
              </a:rPr>
              <a:t> </a:t>
            </a:r>
            <a:r>
              <a:rPr lang="en-US" sz="2500" dirty="0" err="1">
                <a:solidFill>
                  <a:schemeClr val="dk2"/>
                </a:solidFill>
                <a:latin typeface="Montserrat"/>
              </a:rPr>
              <a:t>cơ</a:t>
            </a:r>
            <a:r>
              <a:rPr lang="en-US" sz="2500" dirty="0">
                <a:solidFill>
                  <a:schemeClr val="dk2"/>
                </a:solidFill>
                <a:latin typeface="Montserrat"/>
              </a:rPr>
              <a:t> </a:t>
            </a:r>
            <a:r>
              <a:rPr lang="en-US" sz="2500" dirty="0" err="1">
                <a:solidFill>
                  <a:schemeClr val="dk2"/>
                </a:solidFill>
                <a:latin typeface="Montserrat"/>
              </a:rPr>
              <a:t>thể</a:t>
            </a:r>
            <a:endParaRPr lang="en-US" sz="2500" dirty="0">
              <a:solidFill>
                <a:schemeClr val="dk2"/>
              </a:solidFill>
              <a:latin typeface="Montserrat"/>
            </a:endParaRPr>
          </a:p>
          <a:p>
            <a:pPr marL="342900" indent="-342900">
              <a:buFont typeface="Courier New" panose="02070309020205020404" pitchFamily="49" charset="0"/>
              <a:buChar char="o"/>
            </a:pPr>
            <a:r>
              <a:rPr lang="en-US" sz="2500" dirty="0" err="1">
                <a:solidFill>
                  <a:schemeClr val="dk2"/>
                </a:solidFill>
                <a:latin typeface="Montserrat"/>
              </a:rPr>
              <a:t>Phẫu</a:t>
            </a:r>
            <a:r>
              <a:rPr lang="en-US" sz="2500" dirty="0">
                <a:solidFill>
                  <a:schemeClr val="dk2"/>
                </a:solidFill>
                <a:latin typeface="Montserrat"/>
              </a:rPr>
              <a:t> </a:t>
            </a:r>
            <a:r>
              <a:rPr lang="en-US" sz="2500" dirty="0" err="1">
                <a:solidFill>
                  <a:schemeClr val="dk2"/>
                </a:solidFill>
                <a:latin typeface="Montserrat"/>
              </a:rPr>
              <a:t>thuật</a:t>
            </a:r>
            <a:r>
              <a:rPr lang="en-US" sz="2500" dirty="0">
                <a:solidFill>
                  <a:schemeClr val="dk2"/>
                </a:solidFill>
                <a:latin typeface="Montserrat"/>
              </a:rPr>
              <a:t> </a:t>
            </a:r>
            <a:r>
              <a:rPr lang="en-US" sz="2500" dirty="0" err="1">
                <a:solidFill>
                  <a:schemeClr val="dk2"/>
                </a:solidFill>
                <a:latin typeface="Montserrat"/>
              </a:rPr>
              <a:t>với</a:t>
            </a:r>
            <a:r>
              <a:rPr lang="en-US" sz="2500" dirty="0">
                <a:solidFill>
                  <a:schemeClr val="dk2"/>
                </a:solidFill>
                <a:latin typeface="Montserrat"/>
              </a:rPr>
              <a:t> </a:t>
            </a:r>
            <a:r>
              <a:rPr lang="en-US" sz="2500" dirty="0" err="1">
                <a:solidFill>
                  <a:schemeClr val="dk2"/>
                </a:solidFill>
                <a:latin typeface="Montserrat"/>
              </a:rPr>
              <a:t>độ</a:t>
            </a:r>
            <a:r>
              <a:rPr lang="en-US" sz="2500" dirty="0">
                <a:solidFill>
                  <a:schemeClr val="dk2"/>
                </a:solidFill>
                <a:latin typeface="Montserrat"/>
              </a:rPr>
              <a:t> </a:t>
            </a:r>
            <a:r>
              <a:rPr lang="en-US" sz="2500" dirty="0" err="1">
                <a:solidFill>
                  <a:schemeClr val="dk2"/>
                </a:solidFill>
                <a:latin typeface="Montserrat"/>
              </a:rPr>
              <a:t>chính</a:t>
            </a:r>
            <a:r>
              <a:rPr lang="en-US" sz="2500" dirty="0">
                <a:solidFill>
                  <a:schemeClr val="dk2"/>
                </a:solidFill>
                <a:latin typeface="Montserrat"/>
              </a:rPr>
              <a:t> </a:t>
            </a:r>
            <a:r>
              <a:rPr lang="en-US" sz="2500" dirty="0" err="1">
                <a:solidFill>
                  <a:schemeClr val="dk2"/>
                </a:solidFill>
                <a:latin typeface="Montserrat"/>
              </a:rPr>
              <a:t>xác</a:t>
            </a:r>
            <a:r>
              <a:rPr lang="en-US" sz="2500" dirty="0">
                <a:solidFill>
                  <a:schemeClr val="dk2"/>
                </a:solidFill>
                <a:latin typeface="Montserrat"/>
              </a:rPr>
              <a:t> </a:t>
            </a:r>
            <a:r>
              <a:rPr lang="en-US" sz="2500" dirty="0" err="1">
                <a:solidFill>
                  <a:schemeClr val="dk2"/>
                </a:solidFill>
                <a:latin typeface="Montserrat"/>
              </a:rPr>
              <a:t>cao</a:t>
            </a:r>
            <a:endParaRPr lang="en-US" sz="2500" dirty="0">
              <a:solidFill>
                <a:schemeClr val="dk2"/>
              </a:solidFill>
              <a:latin typeface="Montserrat"/>
            </a:endParaRPr>
          </a:p>
          <a:p>
            <a:pPr marL="342900" indent="-342900">
              <a:buFont typeface="Courier New" panose="02070309020205020404" pitchFamily="49" charset="0"/>
              <a:buChar char="o"/>
            </a:pPr>
            <a:r>
              <a:rPr lang="en-US" sz="2500" dirty="0" err="1">
                <a:solidFill>
                  <a:schemeClr val="dk2"/>
                </a:solidFill>
                <a:latin typeface="Montserrat"/>
              </a:rPr>
              <a:t>Phát</a:t>
            </a:r>
            <a:r>
              <a:rPr lang="en-US" sz="2500" dirty="0">
                <a:solidFill>
                  <a:schemeClr val="dk2"/>
                </a:solidFill>
                <a:latin typeface="Montserrat"/>
              </a:rPr>
              <a:t> </a:t>
            </a:r>
            <a:r>
              <a:rPr lang="en-US" sz="2500" dirty="0" err="1">
                <a:solidFill>
                  <a:schemeClr val="dk2"/>
                </a:solidFill>
                <a:latin typeface="Montserrat"/>
              </a:rPr>
              <a:t>hiện</a:t>
            </a:r>
            <a:r>
              <a:rPr lang="en-US" sz="2500" dirty="0">
                <a:solidFill>
                  <a:schemeClr val="dk2"/>
                </a:solidFill>
                <a:latin typeface="Montserrat"/>
              </a:rPr>
              <a:t> </a:t>
            </a:r>
            <a:r>
              <a:rPr lang="en-US" sz="2500" dirty="0" err="1">
                <a:solidFill>
                  <a:schemeClr val="dk2"/>
                </a:solidFill>
                <a:latin typeface="Montserrat"/>
              </a:rPr>
              <a:t>sớm</a:t>
            </a:r>
            <a:r>
              <a:rPr lang="en-US" sz="2500" dirty="0">
                <a:solidFill>
                  <a:schemeClr val="dk2"/>
                </a:solidFill>
                <a:latin typeface="Montserrat"/>
              </a:rPr>
              <a:t> </a:t>
            </a:r>
            <a:r>
              <a:rPr lang="en-US" sz="2500" dirty="0" err="1">
                <a:solidFill>
                  <a:schemeClr val="dk2"/>
                </a:solidFill>
                <a:latin typeface="Montserrat"/>
              </a:rPr>
              <a:t>khối</a:t>
            </a:r>
            <a:r>
              <a:rPr lang="en-US" sz="2500" dirty="0">
                <a:solidFill>
                  <a:schemeClr val="dk2"/>
                </a:solidFill>
                <a:latin typeface="Montserrat"/>
              </a:rPr>
              <a:t> u </a:t>
            </a:r>
            <a:r>
              <a:rPr lang="en-US" sz="2500" dirty="0" err="1">
                <a:solidFill>
                  <a:schemeClr val="dk2"/>
                </a:solidFill>
                <a:latin typeface="Montserrat"/>
              </a:rPr>
              <a:t>và</a:t>
            </a:r>
            <a:r>
              <a:rPr lang="en-US" sz="2500" dirty="0">
                <a:solidFill>
                  <a:schemeClr val="dk2"/>
                </a:solidFill>
                <a:latin typeface="Montserrat"/>
              </a:rPr>
              <a:t> </a:t>
            </a:r>
            <a:r>
              <a:rPr lang="en-US" sz="2500" dirty="0" err="1">
                <a:solidFill>
                  <a:schemeClr val="dk2"/>
                </a:solidFill>
                <a:latin typeface="Montserrat"/>
              </a:rPr>
              <a:t>mầm</a:t>
            </a:r>
            <a:r>
              <a:rPr lang="en-US" sz="2500" dirty="0">
                <a:solidFill>
                  <a:schemeClr val="dk2"/>
                </a:solidFill>
                <a:latin typeface="Montserrat"/>
              </a:rPr>
              <a:t> </a:t>
            </a:r>
            <a:r>
              <a:rPr lang="en-US" sz="2500" dirty="0" err="1">
                <a:solidFill>
                  <a:schemeClr val="dk2"/>
                </a:solidFill>
                <a:latin typeface="Montserrat"/>
              </a:rPr>
              <a:t>bệnh</a:t>
            </a:r>
            <a:endParaRPr lang="en-US" sz="2500" dirty="0">
              <a:solidFill>
                <a:schemeClr val="dk2"/>
              </a:solidFill>
              <a:latin typeface="Montserrat"/>
            </a:endParaRPr>
          </a:p>
          <a:p>
            <a:pPr marL="342900" indent="-342900">
              <a:buFont typeface="Courier New" panose="02070309020205020404" pitchFamily="49" charset="0"/>
              <a:buChar char="o"/>
            </a:pPr>
            <a:r>
              <a:rPr lang="en-US" sz="2500" dirty="0" err="1">
                <a:solidFill>
                  <a:schemeClr val="dk2"/>
                </a:solidFill>
                <a:latin typeface="Montserrat"/>
              </a:rPr>
              <a:t>Điều</a:t>
            </a:r>
            <a:r>
              <a:rPr lang="en-US" sz="2500" dirty="0">
                <a:solidFill>
                  <a:schemeClr val="dk2"/>
                </a:solidFill>
                <a:latin typeface="Montserrat"/>
              </a:rPr>
              <a:t> </a:t>
            </a:r>
            <a:r>
              <a:rPr lang="en-US" sz="2500" dirty="0" err="1">
                <a:solidFill>
                  <a:schemeClr val="dk2"/>
                </a:solidFill>
                <a:latin typeface="Montserrat"/>
              </a:rPr>
              <a:t>trị</a:t>
            </a:r>
            <a:r>
              <a:rPr lang="en-US" sz="2500" dirty="0">
                <a:solidFill>
                  <a:schemeClr val="dk2"/>
                </a:solidFill>
                <a:latin typeface="Montserrat"/>
              </a:rPr>
              <a:t> </a:t>
            </a:r>
            <a:r>
              <a:rPr lang="en-US" sz="2500" dirty="0" err="1">
                <a:solidFill>
                  <a:schemeClr val="dk2"/>
                </a:solidFill>
                <a:latin typeface="Montserrat"/>
              </a:rPr>
              <a:t>các</a:t>
            </a:r>
            <a:r>
              <a:rPr lang="en-US" sz="2500" dirty="0">
                <a:solidFill>
                  <a:schemeClr val="dk2"/>
                </a:solidFill>
                <a:latin typeface="Montserrat"/>
              </a:rPr>
              <a:t> </a:t>
            </a:r>
            <a:r>
              <a:rPr lang="en-US" sz="2500" dirty="0" err="1">
                <a:solidFill>
                  <a:schemeClr val="dk2"/>
                </a:solidFill>
                <a:latin typeface="Montserrat"/>
              </a:rPr>
              <a:t>bệnh</a:t>
            </a:r>
            <a:r>
              <a:rPr lang="en-US" sz="2500" dirty="0">
                <a:solidFill>
                  <a:schemeClr val="dk2"/>
                </a:solidFill>
                <a:latin typeface="Montserrat"/>
              </a:rPr>
              <a:t> di </a:t>
            </a:r>
            <a:r>
              <a:rPr lang="en-US" sz="2500" dirty="0" err="1">
                <a:solidFill>
                  <a:schemeClr val="dk2"/>
                </a:solidFill>
                <a:latin typeface="Montserrat"/>
              </a:rPr>
              <a:t>truyền</a:t>
            </a:r>
            <a:endParaRPr lang="en-US" sz="2500" dirty="0">
              <a:solidFill>
                <a:schemeClr val="dk2"/>
              </a:solidFill>
              <a:latin typeface="Montserrat"/>
            </a:endParaRPr>
          </a:p>
        </p:txBody>
      </p:sp>
      <p:sp>
        <p:nvSpPr>
          <p:cNvPr id="8" name="Google Shape;910;p31">
            <a:extLst>
              <a:ext uri="{FF2B5EF4-FFF2-40B4-BE49-F238E27FC236}">
                <a16:creationId xmlns:a16="http://schemas.microsoft.com/office/drawing/2014/main" id="{A03EF79D-CD9F-1C5E-33AC-F1C1928E21E4}"/>
              </a:ext>
            </a:extLst>
          </p:cNvPr>
          <p:cNvSpPr txBox="1">
            <a:spLocks/>
          </p:cNvSpPr>
          <p:nvPr/>
        </p:nvSpPr>
        <p:spPr>
          <a:xfrm>
            <a:off x="1437299" y="3392650"/>
            <a:ext cx="9317400" cy="872100"/>
          </a:xfrm>
          <a:prstGeom prst="rect">
            <a:avLst/>
          </a:prstGeom>
          <a:noFill/>
          <a:ln>
            <a:noFill/>
          </a:ln>
        </p:spPr>
        <p:txBody>
          <a:bodyPr spcFirstLastPara="1" wrap="square" lIns="121900" tIns="121900" rIns="121900" bIns="121900" anchor="ctr" anchorCtr="0">
            <a:norm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4500"/>
              <a:buFont typeface="Lexend Deca"/>
              <a:buNone/>
              <a:defRPr sz="4500" b="1" i="0" u="none" strike="noStrike" cap="none">
                <a:solidFill>
                  <a:schemeClr val="dk1"/>
                </a:solidFill>
                <a:latin typeface="Lexend Deca"/>
                <a:ea typeface="Lexend Deca"/>
                <a:cs typeface="Lexend Deca"/>
                <a:sym typeface="Lexend Deca"/>
              </a:defRPr>
            </a:lvl1pPr>
            <a:lvl2pPr marR="0" lvl="1" algn="l" rtl="0">
              <a:lnSpc>
                <a:spcPct val="80000"/>
              </a:lnSpc>
              <a:spcBef>
                <a:spcPts val="0"/>
              </a:spcBef>
              <a:spcAft>
                <a:spcPts val="0"/>
              </a:spcAft>
              <a:buClr>
                <a:schemeClr val="dk1"/>
              </a:buClr>
              <a:buSzPts val="4500"/>
              <a:buFont typeface="Lexend Deca"/>
              <a:buNone/>
              <a:defRPr sz="4500" b="1" i="0" u="none" strike="noStrike" cap="none">
                <a:solidFill>
                  <a:schemeClr val="dk1"/>
                </a:solidFill>
                <a:latin typeface="Lexend Deca"/>
                <a:ea typeface="Lexend Deca"/>
                <a:cs typeface="Lexend Deca"/>
                <a:sym typeface="Lexend Deca"/>
              </a:defRPr>
            </a:lvl2pPr>
            <a:lvl3pPr marR="0" lvl="2" algn="l" rtl="0">
              <a:lnSpc>
                <a:spcPct val="80000"/>
              </a:lnSpc>
              <a:spcBef>
                <a:spcPts val="0"/>
              </a:spcBef>
              <a:spcAft>
                <a:spcPts val="0"/>
              </a:spcAft>
              <a:buClr>
                <a:schemeClr val="dk1"/>
              </a:buClr>
              <a:buSzPts val="4500"/>
              <a:buFont typeface="Lexend Deca"/>
              <a:buNone/>
              <a:defRPr sz="4500" b="1" i="0" u="none" strike="noStrike" cap="none">
                <a:solidFill>
                  <a:schemeClr val="dk1"/>
                </a:solidFill>
                <a:latin typeface="Lexend Deca"/>
                <a:ea typeface="Lexend Deca"/>
                <a:cs typeface="Lexend Deca"/>
                <a:sym typeface="Lexend Deca"/>
              </a:defRPr>
            </a:lvl3pPr>
            <a:lvl4pPr marR="0" lvl="3" algn="l" rtl="0">
              <a:lnSpc>
                <a:spcPct val="80000"/>
              </a:lnSpc>
              <a:spcBef>
                <a:spcPts val="0"/>
              </a:spcBef>
              <a:spcAft>
                <a:spcPts val="0"/>
              </a:spcAft>
              <a:buClr>
                <a:schemeClr val="dk1"/>
              </a:buClr>
              <a:buSzPts val="4500"/>
              <a:buFont typeface="Lexend Deca"/>
              <a:buNone/>
              <a:defRPr sz="4500" b="1" i="0" u="none" strike="noStrike" cap="none">
                <a:solidFill>
                  <a:schemeClr val="dk1"/>
                </a:solidFill>
                <a:latin typeface="Lexend Deca"/>
                <a:ea typeface="Lexend Deca"/>
                <a:cs typeface="Lexend Deca"/>
                <a:sym typeface="Lexend Deca"/>
              </a:defRPr>
            </a:lvl4pPr>
            <a:lvl5pPr marR="0" lvl="4" algn="l" rtl="0">
              <a:lnSpc>
                <a:spcPct val="80000"/>
              </a:lnSpc>
              <a:spcBef>
                <a:spcPts val="0"/>
              </a:spcBef>
              <a:spcAft>
                <a:spcPts val="0"/>
              </a:spcAft>
              <a:buClr>
                <a:schemeClr val="dk1"/>
              </a:buClr>
              <a:buSzPts val="4500"/>
              <a:buFont typeface="Lexend Deca"/>
              <a:buNone/>
              <a:defRPr sz="4500" b="1" i="0" u="none" strike="noStrike" cap="none">
                <a:solidFill>
                  <a:schemeClr val="dk1"/>
                </a:solidFill>
                <a:latin typeface="Lexend Deca"/>
                <a:ea typeface="Lexend Deca"/>
                <a:cs typeface="Lexend Deca"/>
                <a:sym typeface="Lexend Deca"/>
              </a:defRPr>
            </a:lvl5pPr>
            <a:lvl6pPr marR="0" lvl="5" algn="l" rtl="0">
              <a:lnSpc>
                <a:spcPct val="80000"/>
              </a:lnSpc>
              <a:spcBef>
                <a:spcPts val="0"/>
              </a:spcBef>
              <a:spcAft>
                <a:spcPts val="0"/>
              </a:spcAft>
              <a:buClr>
                <a:schemeClr val="dk1"/>
              </a:buClr>
              <a:buSzPts val="4500"/>
              <a:buFont typeface="Lexend Deca"/>
              <a:buNone/>
              <a:defRPr sz="4500" b="1" i="0" u="none" strike="noStrike" cap="none">
                <a:solidFill>
                  <a:schemeClr val="dk1"/>
                </a:solidFill>
                <a:latin typeface="Lexend Deca"/>
                <a:ea typeface="Lexend Deca"/>
                <a:cs typeface="Lexend Deca"/>
                <a:sym typeface="Lexend Deca"/>
              </a:defRPr>
            </a:lvl6pPr>
            <a:lvl7pPr marR="0" lvl="6" algn="l" rtl="0">
              <a:lnSpc>
                <a:spcPct val="80000"/>
              </a:lnSpc>
              <a:spcBef>
                <a:spcPts val="0"/>
              </a:spcBef>
              <a:spcAft>
                <a:spcPts val="0"/>
              </a:spcAft>
              <a:buClr>
                <a:schemeClr val="dk1"/>
              </a:buClr>
              <a:buSzPts val="4500"/>
              <a:buFont typeface="Lexend Deca"/>
              <a:buNone/>
              <a:defRPr sz="4500" b="1" i="0" u="none" strike="noStrike" cap="none">
                <a:solidFill>
                  <a:schemeClr val="dk1"/>
                </a:solidFill>
                <a:latin typeface="Lexend Deca"/>
                <a:ea typeface="Lexend Deca"/>
                <a:cs typeface="Lexend Deca"/>
                <a:sym typeface="Lexend Deca"/>
              </a:defRPr>
            </a:lvl7pPr>
            <a:lvl8pPr marR="0" lvl="7" algn="l" rtl="0">
              <a:lnSpc>
                <a:spcPct val="80000"/>
              </a:lnSpc>
              <a:spcBef>
                <a:spcPts val="0"/>
              </a:spcBef>
              <a:spcAft>
                <a:spcPts val="0"/>
              </a:spcAft>
              <a:buClr>
                <a:schemeClr val="dk1"/>
              </a:buClr>
              <a:buSzPts val="4500"/>
              <a:buFont typeface="Lexend Deca"/>
              <a:buNone/>
              <a:defRPr sz="4500" b="1" i="0" u="none" strike="noStrike" cap="none">
                <a:solidFill>
                  <a:schemeClr val="dk1"/>
                </a:solidFill>
                <a:latin typeface="Lexend Deca"/>
                <a:ea typeface="Lexend Deca"/>
                <a:cs typeface="Lexend Deca"/>
                <a:sym typeface="Lexend Deca"/>
              </a:defRPr>
            </a:lvl8pPr>
            <a:lvl9pPr marR="0" lvl="8" algn="l" rtl="0">
              <a:lnSpc>
                <a:spcPct val="80000"/>
              </a:lnSpc>
              <a:spcBef>
                <a:spcPts val="0"/>
              </a:spcBef>
              <a:spcAft>
                <a:spcPts val="0"/>
              </a:spcAft>
              <a:buClr>
                <a:schemeClr val="dk1"/>
              </a:buClr>
              <a:buSzPts val="4500"/>
              <a:buFont typeface="Lexend Deca"/>
              <a:buNone/>
              <a:defRPr sz="4500" b="1" i="0" u="none" strike="noStrike" cap="none">
                <a:solidFill>
                  <a:schemeClr val="dk1"/>
                </a:solidFill>
                <a:latin typeface="Lexend Deca"/>
                <a:ea typeface="Lexend Deca"/>
                <a:cs typeface="Lexend Deca"/>
                <a:sym typeface="Lexend Deca"/>
              </a:defRPr>
            </a:lvl9pPr>
          </a:lstStyle>
          <a:p>
            <a:r>
              <a:rPr lang="en-US" sz="4800" dirty="0" err="1">
                <a:solidFill>
                  <a:srgbClr val="C00000"/>
                </a:solidFill>
              </a:rPr>
              <a:t>Thách</a:t>
            </a:r>
            <a:r>
              <a:rPr lang="en-US" sz="4800" dirty="0">
                <a:solidFill>
                  <a:srgbClr val="C00000"/>
                </a:solidFill>
              </a:rPr>
              <a:t> </a:t>
            </a:r>
            <a:r>
              <a:rPr lang="en-US" sz="4800" dirty="0" err="1">
                <a:solidFill>
                  <a:srgbClr val="C00000"/>
                </a:solidFill>
              </a:rPr>
              <a:t>thức</a:t>
            </a:r>
            <a:endParaRPr lang="en-US" sz="4800" dirty="0">
              <a:solidFill>
                <a:srgbClr val="C00000"/>
              </a:solidFill>
            </a:endParaRPr>
          </a:p>
        </p:txBody>
      </p:sp>
      <p:sp>
        <p:nvSpPr>
          <p:cNvPr id="12" name="Rectangle 1">
            <a:extLst>
              <a:ext uri="{FF2B5EF4-FFF2-40B4-BE49-F238E27FC236}">
                <a16:creationId xmlns:a16="http://schemas.microsoft.com/office/drawing/2014/main" id="{BF030055-920E-4141-792A-4391D80E9D83}"/>
              </a:ext>
            </a:extLst>
          </p:cNvPr>
          <p:cNvSpPr>
            <a:spLocks noChangeArrowheads="1"/>
          </p:cNvSpPr>
          <p:nvPr/>
        </p:nvSpPr>
        <p:spPr bwMode="auto">
          <a:xfrm>
            <a:off x="2044084" y="4348203"/>
            <a:ext cx="8103830" cy="1246495"/>
          </a:xfrm>
          <a:prstGeom prst="rect">
            <a:avLst/>
          </a:prstGeom>
          <a:noFill/>
        </p:spPr>
        <p:txBody>
          <a:bodyPr wrap="square">
            <a:spAutoFit/>
          </a:bodyPr>
          <a:lstStyle/>
          <a:p>
            <a:pPr marL="342900" indent="-342900">
              <a:buFont typeface="Courier New" panose="02070309020205020404" pitchFamily="49" charset="0"/>
              <a:buChar char="o"/>
            </a:pPr>
            <a:r>
              <a:rPr lang="en-US" altLang="en-US" sz="2500" dirty="0">
                <a:solidFill>
                  <a:schemeClr val="dk2"/>
                </a:solidFill>
                <a:latin typeface="Montserrat"/>
              </a:rPr>
              <a:t>Chi </a:t>
            </a:r>
            <a:r>
              <a:rPr lang="en-US" altLang="en-US" sz="2500" dirty="0" err="1">
                <a:solidFill>
                  <a:schemeClr val="dk2"/>
                </a:solidFill>
                <a:latin typeface="Montserrat"/>
              </a:rPr>
              <a:t>phí</a:t>
            </a:r>
            <a:r>
              <a:rPr lang="en-US" altLang="en-US" sz="2500" dirty="0">
                <a:solidFill>
                  <a:schemeClr val="dk2"/>
                </a:solidFill>
                <a:latin typeface="Montserrat"/>
              </a:rPr>
              <a:t> </a:t>
            </a:r>
            <a:r>
              <a:rPr lang="en-US" altLang="en-US" sz="2500" dirty="0" err="1">
                <a:solidFill>
                  <a:schemeClr val="dk2"/>
                </a:solidFill>
                <a:latin typeface="Montserrat"/>
              </a:rPr>
              <a:t>sản</a:t>
            </a:r>
            <a:r>
              <a:rPr lang="en-US" altLang="en-US" sz="2500" dirty="0">
                <a:solidFill>
                  <a:schemeClr val="dk2"/>
                </a:solidFill>
                <a:latin typeface="Montserrat"/>
              </a:rPr>
              <a:t> </a:t>
            </a:r>
            <a:r>
              <a:rPr lang="en-US" altLang="en-US" sz="2500" dirty="0" err="1">
                <a:solidFill>
                  <a:schemeClr val="dk2"/>
                </a:solidFill>
                <a:latin typeface="Montserrat"/>
              </a:rPr>
              <a:t>xuất</a:t>
            </a:r>
            <a:r>
              <a:rPr lang="en-US" altLang="en-US" sz="2500" dirty="0">
                <a:solidFill>
                  <a:schemeClr val="dk2"/>
                </a:solidFill>
                <a:latin typeface="Montserrat"/>
              </a:rPr>
              <a:t> </a:t>
            </a:r>
            <a:r>
              <a:rPr lang="en-US" altLang="en-US" sz="2500" dirty="0" err="1">
                <a:solidFill>
                  <a:schemeClr val="dk2"/>
                </a:solidFill>
                <a:latin typeface="Montserrat"/>
              </a:rPr>
              <a:t>cao</a:t>
            </a:r>
            <a:endParaRPr lang="en-US" altLang="en-US" sz="2500" dirty="0">
              <a:solidFill>
                <a:schemeClr val="dk2"/>
              </a:solidFill>
              <a:latin typeface="Montserrat"/>
            </a:endParaRPr>
          </a:p>
          <a:p>
            <a:pPr marL="342900" indent="-342900">
              <a:buFont typeface="Courier New" panose="02070309020205020404" pitchFamily="49" charset="0"/>
              <a:buChar char="o"/>
            </a:pPr>
            <a:r>
              <a:rPr lang="en-US" altLang="en-US" sz="2500" dirty="0" err="1">
                <a:solidFill>
                  <a:schemeClr val="dk2"/>
                </a:solidFill>
                <a:latin typeface="Montserrat"/>
              </a:rPr>
              <a:t>Tính</a:t>
            </a:r>
            <a:r>
              <a:rPr lang="en-US" altLang="en-US" sz="2500" dirty="0">
                <a:solidFill>
                  <a:schemeClr val="dk2"/>
                </a:solidFill>
                <a:latin typeface="Montserrat"/>
              </a:rPr>
              <a:t> an </a:t>
            </a:r>
            <a:r>
              <a:rPr lang="en-US" altLang="en-US" sz="2500" dirty="0" err="1">
                <a:solidFill>
                  <a:schemeClr val="dk2"/>
                </a:solidFill>
                <a:latin typeface="Montserrat"/>
              </a:rPr>
              <a:t>toàn</a:t>
            </a:r>
            <a:r>
              <a:rPr lang="en-US" altLang="en-US" sz="2500" dirty="0">
                <a:solidFill>
                  <a:schemeClr val="dk2"/>
                </a:solidFill>
                <a:latin typeface="Montserrat"/>
              </a:rPr>
              <a:t> </a:t>
            </a:r>
            <a:r>
              <a:rPr lang="en-US" altLang="en-US" sz="2500" dirty="0" err="1">
                <a:solidFill>
                  <a:schemeClr val="dk2"/>
                </a:solidFill>
                <a:latin typeface="Montserrat"/>
              </a:rPr>
              <a:t>và</a:t>
            </a:r>
            <a:r>
              <a:rPr lang="en-US" altLang="en-US" sz="2500" dirty="0">
                <a:solidFill>
                  <a:schemeClr val="dk2"/>
                </a:solidFill>
                <a:latin typeface="Montserrat"/>
              </a:rPr>
              <a:t> </a:t>
            </a:r>
            <a:r>
              <a:rPr lang="en-US" altLang="en-US" sz="2500" dirty="0" err="1">
                <a:solidFill>
                  <a:schemeClr val="dk2"/>
                </a:solidFill>
                <a:latin typeface="Montserrat"/>
              </a:rPr>
              <a:t>tương</a:t>
            </a:r>
            <a:r>
              <a:rPr lang="en-US" altLang="en-US" sz="2500" dirty="0">
                <a:solidFill>
                  <a:schemeClr val="dk2"/>
                </a:solidFill>
                <a:latin typeface="Montserrat"/>
              </a:rPr>
              <a:t> </a:t>
            </a:r>
            <a:r>
              <a:rPr lang="en-US" altLang="en-US" sz="2500" dirty="0" err="1">
                <a:solidFill>
                  <a:schemeClr val="dk2"/>
                </a:solidFill>
                <a:latin typeface="Montserrat"/>
              </a:rPr>
              <a:t>thích</a:t>
            </a:r>
            <a:r>
              <a:rPr lang="en-US" altLang="en-US" sz="2500" dirty="0">
                <a:solidFill>
                  <a:schemeClr val="dk2"/>
                </a:solidFill>
                <a:latin typeface="Montserrat"/>
              </a:rPr>
              <a:t> </a:t>
            </a:r>
            <a:r>
              <a:rPr lang="en-US" altLang="en-US" sz="2500" dirty="0" err="1">
                <a:solidFill>
                  <a:schemeClr val="dk2"/>
                </a:solidFill>
                <a:latin typeface="Montserrat"/>
              </a:rPr>
              <a:t>sinh</a:t>
            </a:r>
            <a:r>
              <a:rPr lang="en-US" altLang="en-US" sz="2500" dirty="0">
                <a:solidFill>
                  <a:schemeClr val="dk2"/>
                </a:solidFill>
                <a:latin typeface="Montserrat"/>
              </a:rPr>
              <a:t> </a:t>
            </a:r>
            <a:r>
              <a:rPr lang="en-US" altLang="en-US" sz="2500" dirty="0" err="1">
                <a:solidFill>
                  <a:schemeClr val="dk2"/>
                </a:solidFill>
                <a:latin typeface="Montserrat"/>
              </a:rPr>
              <a:t>học</a:t>
            </a:r>
            <a:endParaRPr lang="en-US" altLang="en-US" sz="2500" dirty="0">
              <a:solidFill>
                <a:schemeClr val="dk2"/>
              </a:solidFill>
              <a:latin typeface="Montserrat"/>
            </a:endParaRPr>
          </a:p>
          <a:p>
            <a:pPr marL="342900" indent="-342900">
              <a:buFont typeface="Courier New" panose="02070309020205020404" pitchFamily="49" charset="0"/>
              <a:buChar char="o"/>
            </a:pPr>
            <a:r>
              <a:rPr lang="en-US" altLang="en-US" sz="2500" dirty="0">
                <a:solidFill>
                  <a:schemeClr val="dk2"/>
                </a:solidFill>
                <a:latin typeface="Montserrat"/>
              </a:rPr>
              <a:t>Quy </a:t>
            </a:r>
            <a:r>
              <a:rPr lang="en-US" altLang="en-US" sz="2500" dirty="0" err="1">
                <a:solidFill>
                  <a:schemeClr val="dk2"/>
                </a:solidFill>
                <a:latin typeface="Montserrat"/>
              </a:rPr>
              <a:t>định</a:t>
            </a:r>
            <a:r>
              <a:rPr lang="en-US" altLang="en-US" sz="2500" dirty="0">
                <a:solidFill>
                  <a:schemeClr val="dk2"/>
                </a:solidFill>
                <a:latin typeface="Montserrat"/>
              </a:rPr>
              <a:t> </a:t>
            </a:r>
            <a:r>
              <a:rPr lang="en-US" altLang="en-US" sz="2500" dirty="0" err="1">
                <a:solidFill>
                  <a:schemeClr val="dk2"/>
                </a:solidFill>
                <a:latin typeface="Montserrat"/>
              </a:rPr>
              <a:t>pháp</a:t>
            </a:r>
            <a:r>
              <a:rPr lang="en-US" altLang="en-US" sz="2500" dirty="0">
                <a:solidFill>
                  <a:schemeClr val="dk2"/>
                </a:solidFill>
                <a:latin typeface="Montserrat"/>
              </a:rPr>
              <a:t> </a:t>
            </a:r>
            <a:r>
              <a:rPr lang="en-US" altLang="en-US" sz="2500" dirty="0" err="1">
                <a:solidFill>
                  <a:schemeClr val="dk2"/>
                </a:solidFill>
                <a:latin typeface="Montserrat"/>
              </a:rPr>
              <a:t>lý</a:t>
            </a:r>
            <a:r>
              <a:rPr lang="en-US" altLang="en-US" sz="2500" dirty="0">
                <a:solidFill>
                  <a:schemeClr val="dk2"/>
                </a:solidFill>
                <a:latin typeface="Montserrat"/>
              </a:rPr>
              <a:t> </a:t>
            </a:r>
            <a:r>
              <a:rPr lang="en-US" altLang="en-US" sz="2500" dirty="0" err="1">
                <a:solidFill>
                  <a:schemeClr val="dk2"/>
                </a:solidFill>
                <a:latin typeface="Montserrat"/>
              </a:rPr>
              <a:t>và</a:t>
            </a:r>
            <a:r>
              <a:rPr lang="en-US" altLang="en-US" sz="2500" dirty="0">
                <a:solidFill>
                  <a:schemeClr val="dk2"/>
                </a:solidFill>
                <a:latin typeface="Montserrat"/>
              </a:rPr>
              <a:t> </a:t>
            </a:r>
            <a:r>
              <a:rPr lang="en-US" altLang="en-US" sz="2500" dirty="0" err="1">
                <a:solidFill>
                  <a:schemeClr val="dk2"/>
                </a:solidFill>
                <a:latin typeface="Montserrat"/>
              </a:rPr>
              <a:t>thử</a:t>
            </a:r>
            <a:r>
              <a:rPr lang="en-US" altLang="en-US" sz="2500" dirty="0">
                <a:solidFill>
                  <a:schemeClr val="dk2"/>
                </a:solidFill>
                <a:latin typeface="Montserrat"/>
              </a:rPr>
              <a:t> </a:t>
            </a:r>
            <a:r>
              <a:rPr lang="en-US" altLang="en-US" sz="2500" dirty="0" err="1">
                <a:solidFill>
                  <a:schemeClr val="dk2"/>
                </a:solidFill>
                <a:latin typeface="Montserrat"/>
              </a:rPr>
              <a:t>nghiệm</a:t>
            </a:r>
            <a:endParaRPr lang="en-US" altLang="en-US" sz="2500" dirty="0">
              <a:solidFill>
                <a:schemeClr val="dk2"/>
              </a:solidFill>
              <a:latin typeface="Montserrat"/>
            </a:endParaRPr>
          </a:p>
        </p:txBody>
      </p:sp>
    </p:spTree>
    <p:extLst>
      <p:ext uri="{BB962C8B-B14F-4D97-AF65-F5344CB8AC3E}">
        <p14:creationId xmlns:p14="http://schemas.microsoft.com/office/powerpoint/2010/main" val="2778303057"/>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43">
          <a:extLst>
            <a:ext uri="{FF2B5EF4-FFF2-40B4-BE49-F238E27FC236}">
              <a16:creationId xmlns:a16="http://schemas.microsoft.com/office/drawing/2014/main" id="{2727A59D-0B7E-EFC8-CE2B-DEE6E2C28282}"/>
            </a:ext>
          </a:extLst>
        </p:cNvPr>
        <p:cNvGrpSpPr/>
        <p:nvPr/>
      </p:nvGrpSpPr>
      <p:grpSpPr>
        <a:xfrm>
          <a:off x="0" y="0"/>
          <a:ext cx="0" cy="0"/>
          <a:chOff x="0" y="0"/>
          <a:chExt cx="0" cy="0"/>
        </a:xfrm>
      </p:grpSpPr>
      <p:sp>
        <p:nvSpPr>
          <p:cNvPr id="844" name="Google Shape;844;p23">
            <a:extLst>
              <a:ext uri="{FF2B5EF4-FFF2-40B4-BE49-F238E27FC236}">
                <a16:creationId xmlns:a16="http://schemas.microsoft.com/office/drawing/2014/main" id="{B404FA40-AC6C-2280-14C0-D70E46EF1A13}"/>
              </a:ext>
            </a:extLst>
          </p:cNvPr>
          <p:cNvSpPr txBox="1">
            <a:spLocks noGrp="1"/>
          </p:cNvSpPr>
          <p:nvPr>
            <p:ph type="title"/>
          </p:nvPr>
        </p:nvSpPr>
        <p:spPr>
          <a:xfrm>
            <a:off x="2604225" y="2734824"/>
            <a:ext cx="6983550" cy="694176"/>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SzPts val="990"/>
              <a:buNone/>
            </a:pPr>
            <a:r>
              <a:rPr lang="en" dirty="0"/>
              <a:t>Cảm ơn các bạn vì đã lắng nghe!</a:t>
            </a:r>
            <a:endParaRPr dirty="0"/>
          </a:p>
        </p:txBody>
      </p:sp>
      <p:sp>
        <p:nvSpPr>
          <p:cNvPr id="2" name="Chỗ dành sẵn cho Số hiệu Bản chiếu 1">
            <a:extLst>
              <a:ext uri="{FF2B5EF4-FFF2-40B4-BE49-F238E27FC236}">
                <a16:creationId xmlns:a16="http://schemas.microsoft.com/office/drawing/2014/main" id="{A8AC1EBC-061B-D2E3-A4ED-D12A9183E35F}"/>
              </a:ext>
            </a:extLst>
          </p:cNvPr>
          <p:cNvSpPr txBox="1">
            <a:spLocks/>
          </p:cNvSpPr>
          <p:nvPr/>
        </p:nvSpPr>
        <p:spPr>
          <a:xfrm>
            <a:off x="10589344" y="6037007"/>
            <a:ext cx="1527458" cy="705316"/>
          </a:xfrm>
          <a:prstGeom prst="rect">
            <a:avLst/>
          </a:prstGeom>
          <a:noFill/>
          <a:ln>
            <a:noFill/>
          </a:ln>
        </p:spPr>
        <p:txBody>
          <a:bodyPr spcFirstLastPara="1" wrap="square" lIns="121900" tIns="121900" rIns="121900" bIns="1219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2200" b="1" smtClean="0"/>
              <a:pPr algn="r"/>
              <a:t>28</a:t>
            </a:fld>
            <a:endParaRPr lang="en" sz="2200" b="1" dirty="0"/>
          </a:p>
        </p:txBody>
      </p:sp>
    </p:spTree>
    <p:extLst>
      <p:ext uri="{BB962C8B-B14F-4D97-AF65-F5344CB8AC3E}">
        <p14:creationId xmlns:p14="http://schemas.microsoft.com/office/powerpoint/2010/main" val="1815284468"/>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25"/>
          <p:cNvSpPr txBox="1">
            <a:spLocks noGrp="1"/>
          </p:cNvSpPr>
          <p:nvPr>
            <p:ph type="title"/>
          </p:nvPr>
        </p:nvSpPr>
        <p:spPr>
          <a:xfrm>
            <a:off x="1911300" y="3269626"/>
            <a:ext cx="8369400" cy="1812900"/>
          </a:xfrm>
          <a:prstGeom prst="rect">
            <a:avLst/>
          </a:prstGeom>
        </p:spPr>
        <p:txBody>
          <a:bodyPr spcFirstLastPara="1" wrap="square" lIns="121900" tIns="121900" rIns="121900" bIns="121900" anchor="ctr" anchorCtr="0">
            <a:normAutofit/>
          </a:bodyPr>
          <a:lstStyle/>
          <a:p>
            <a:pPr marL="0" lvl="0" indent="0" algn="ctr" rtl="0">
              <a:spcBef>
                <a:spcPts val="0"/>
              </a:spcBef>
              <a:spcAft>
                <a:spcPts val="0"/>
              </a:spcAft>
              <a:buNone/>
            </a:pPr>
            <a:r>
              <a:rPr lang="en" dirty="0"/>
              <a:t>Giới thiệu chung</a:t>
            </a:r>
            <a:endParaRPr dirty="0"/>
          </a:p>
        </p:txBody>
      </p:sp>
      <p:sp>
        <p:nvSpPr>
          <p:cNvPr id="868" name="Google Shape;868;p25"/>
          <p:cNvSpPr/>
          <p:nvPr/>
        </p:nvSpPr>
        <p:spPr>
          <a:xfrm>
            <a:off x="5305020" y="563475"/>
            <a:ext cx="1581961" cy="1212000"/>
          </a:xfrm>
          <a:prstGeom prst="rect">
            <a:avLst/>
          </a:prstGeom>
        </p:spPr>
        <p:txBody>
          <a:bodyPr>
            <a:prstTxWarp prst="textPlain">
              <a:avLst/>
            </a:prstTxWarp>
          </a:bodyPr>
          <a:lstStyle/>
          <a:p>
            <a:pPr lvl="0" algn="ctr"/>
            <a:r>
              <a:rPr b="1" i="0">
                <a:ln>
                  <a:noFill/>
                </a:ln>
                <a:solidFill>
                  <a:schemeClr val="accent2"/>
                </a:solidFill>
                <a:latin typeface="Montserrat"/>
              </a:rPr>
              <a:t>01</a:t>
            </a:r>
          </a:p>
        </p:txBody>
      </p:sp>
      <p:sp>
        <p:nvSpPr>
          <p:cNvPr id="2" name="Chỗ dành sẵn cho Số hiệu Bản chiếu 1">
            <a:extLst>
              <a:ext uri="{FF2B5EF4-FFF2-40B4-BE49-F238E27FC236}">
                <a16:creationId xmlns:a16="http://schemas.microsoft.com/office/drawing/2014/main" id="{6702840A-491F-021B-6B53-C083182CDA40}"/>
              </a:ext>
            </a:extLst>
          </p:cNvPr>
          <p:cNvSpPr>
            <a:spLocks noGrp="1"/>
          </p:cNvSpPr>
          <p:nvPr>
            <p:ph type="sldNum" idx="12"/>
          </p:nvPr>
        </p:nvSpPr>
        <p:spPr>
          <a:noFill/>
          <a:ln>
            <a:noFill/>
          </a:ln>
        </p:spPr>
        <p:txBody>
          <a:bodyPr spcFirstLastPara="1" wrap="square" lIns="121900" tIns="121900" rIns="121900" bIns="121900" anchor="ctr" anchorCtr="0">
            <a:normAutofit fontScale="70000" lnSpcReduction="20000"/>
          </a:bodyPr>
          <a:lstStyle/>
          <a:p>
            <a:fld id="{00000000-1234-1234-1234-123412341234}" type="slidenum">
              <a:rPr lang="en" sz="3200" b="1" smtClean="0">
                <a:solidFill>
                  <a:srgbClr val="000000"/>
                </a:solidFill>
              </a:rPr>
              <a:pPr/>
              <a:t>3</a:t>
            </a:fld>
            <a:endParaRPr lang="en" sz="3200" b="1" dirty="0">
              <a:solidFill>
                <a:srgbClr val="000000"/>
              </a:solidFill>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9">
          <a:extLst>
            <a:ext uri="{FF2B5EF4-FFF2-40B4-BE49-F238E27FC236}">
              <a16:creationId xmlns:a16="http://schemas.microsoft.com/office/drawing/2014/main" id="{88934428-7189-1F02-9557-7A1E64E3DC77}"/>
            </a:ext>
          </a:extLst>
        </p:cNvPr>
        <p:cNvGrpSpPr/>
        <p:nvPr/>
      </p:nvGrpSpPr>
      <p:grpSpPr>
        <a:xfrm>
          <a:off x="0" y="0"/>
          <a:ext cx="0" cy="0"/>
          <a:chOff x="0" y="0"/>
          <a:chExt cx="0" cy="0"/>
        </a:xfrm>
      </p:grpSpPr>
      <p:sp>
        <p:nvSpPr>
          <p:cNvPr id="910" name="Google Shape;910;p31">
            <a:extLst>
              <a:ext uri="{FF2B5EF4-FFF2-40B4-BE49-F238E27FC236}">
                <a16:creationId xmlns:a16="http://schemas.microsoft.com/office/drawing/2014/main" id="{00A2B8E1-EDB4-F921-31E4-9FE47BFEB61C}"/>
              </a:ext>
            </a:extLst>
          </p:cNvPr>
          <p:cNvSpPr txBox="1">
            <a:spLocks noGrp="1"/>
          </p:cNvSpPr>
          <p:nvPr>
            <p:ph type="title"/>
          </p:nvPr>
        </p:nvSpPr>
        <p:spPr>
          <a:xfrm>
            <a:off x="1437300" y="864579"/>
            <a:ext cx="9317400" cy="872100"/>
          </a:xfrm>
          <a:prstGeom prst="rect">
            <a:avLst/>
          </a:prstGeom>
        </p:spPr>
        <p:txBody>
          <a:bodyPr spcFirstLastPara="1" wrap="square" lIns="121900" tIns="121900" rIns="121900" bIns="121900" anchor="ctr" anchorCtr="0">
            <a:normAutofit/>
          </a:bodyPr>
          <a:lstStyle/>
          <a:p>
            <a:r>
              <a:rPr lang="en-US" sz="4800" dirty="0" err="1"/>
              <a:t>Lịch</a:t>
            </a:r>
            <a:r>
              <a:rPr lang="en-US" sz="4800" dirty="0"/>
              <a:t> </a:t>
            </a:r>
            <a:r>
              <a:rPr lang="en-US" sz="4800" dirty="0" err="1"/>
              <a:t>sử</a:t>
            </a:r>
            <a:endParaRPr lang="en-US" sz="4800" dirty="0">
              <a:solidFill>
                <a:srgbClr val="F25757"/>
              </a:solidFill>
            </a:endParaRPr>
          </a:p>
        </p:txBody>
      </p:sp>
      <p:sp>
        <p:nvSpPr>
          <p:cNvPr id="2" name="Chỗ dành sẵn cho Số hiệu Bản chiếu 1">
            <a:extLst>
              <a:ext uri="{FF2B5EF4-FFF2-40B4-BE49-F238E27FC236}">
                <a16:creationId xmlns:a16="http://schemas.microsoft.com/office/drawing/2014/main" id="{4D291402-6EF2-18A6-DD21-EFE2CCFC5C83}"/>
              </a:ext>
            </a:extLst>
          </p:cNvPr>
          <p:cNvSpPr txBox="1">
            <a:spLocks/>
          </p:cNvSpPr>
          <p:nvPr/>
        </p:nvSpPr>
        <p:spPr>
          <a:xfrm>
            <a:off x="11296610" y="6217622"/>
            <a:ext cx="731700" cy="524700"/>
          </a:xfrm>
          <a:prstGeom prst="rect">
            <a:avLst/>
          </a:prstGeom>
          <a:noFill/>
          <a:ln>
            <a:noFill/>
          </a:ln>
        </p:spPr>
        <p:txBody>
          <a:bodyPr spcFirstLastPara="1" wrap="square" lIns="121900" tIns="121900" rIns="121900" bIns="121900" anchor="ctr" anchorCtr="0">
            <a:normAutofit fontScale="70000" lnSpcReduction="20000"/>
          </a:bodyPr>
          <a:lstStyle>
            <a:defPPr marR="0" lvl="0" algn="l" rtl="0">
              <a:lnSpc>
                <a:spcPct val="100000"/>
              </a:lnSpc>
              <a:spcBef>
                <a:spcPts val="0"/>
              </a:spcBef>
              <a:spcAft>
                <a:spcPts val="0"/>
              </a:spcAft>
            </a:defPPr>
            <a:lvl1pPr algn="r">
              <a:buNone/>
              <a:defRPr sz="3200" b="1"/>
            </a:lvl1pPr>
            <a:lvl2pPr algn="r">
              <a:buNone/>
              <a:defRPr sz="1300">
                <a:solidFill>
                  <a:schemeClr val="dk2"/>
                </a:solidFill>
              </a:defRPr>
            </a:lvl2pPr>
            <a:lvl3pPr algn="r">
              <a:buNone/>
              <a:defRPr sz="1300">
                <a:solidFill>
                  <a:schemeClr val="dk2"/>
                </a:solidFill>
              </a:defRPr>
            </a:lvl3pPr>
            <a:lvl4pPr algn="r">
              <a:buNone/>
              <a:defRPr sz="1300">
                <a:solidFill>
                  <a:schemeClr val="dk2"/>
                </a:solidFill>
              </a:defRPr>
            </a:lvl4pPr>
            <a:lvl5pPr algn="r">
              <a:buNone/>
              <a:defRPr sz="1300">
                <a:solidFill>
                  <a:schemeClr val="dk2"/>
                </a:solidFill>
              </a:defRPr>
            </a:lvl5pPr>
            <a:lvl6pPr algn="r">
              <a:buNone/>
              <a:defRPr sz="1300">
                <a:solidFill>
                  <a:schemeClr val="dk2"/>
                </a:solidFill>
              </a:defRPr>
            </a:lvl6pPr>
            <a:lvl7pPr algn="r">
              <a:buNone/>
              <a:defRPr sz="1300">
                <a:solidFill>
                  <a:schemeClr val="dk2"/>
                </a:solidFill>
              </a:defRPr>
            </a:lvl7pPr>
            <a:lvl8pPr algn="r">
              <a:buNone/>
              <a:defRPr sz="1300">
                <a:solidFill>
                  <a:schemeClr val="dk2"/>
                </a:solidFill>
              </a:defRPr>
            </a:lvl8pPr>
            <a:lvl9pPr algn="r">
              <a:buNone/>
              <a:defRPr sz="1300">
                <a:solidFill>
                  <a:schemeClr val="dk2"/>
                </a:solidFill>
              </a:defRPr>
            </a:lvl9pPr>
          </a:lstStyle>
          <a:p>
            <a:fld id="{00000000-1234-1234-1234-123412341234}" type="slidenum">
              <a:rPr lang="en" smtClean="0"/>
              <a:pPr/>
              <a:t>4</a:t>
            </a:fld>
            <a:endParaRPr lang="en" dirty="0"/>
          </a:p>
        </p:txBody>
      </p:sp>
      <p:sp>
        <p:nvSpPr>
          <p:cNvPr id="4" name="Hộp Văn bản 3">
            <a:extLst>
              <a:ext uri="{FF2B5EF4-FFF2-40B4-BE49-F238E27FC236}">
                <a16:creationId xmlns:a16="http://schemas.microsoft.com/office/drawing/2014/main" id="{FAF455FF-74A1-5759-AC12-0820CED56182}"/>
              </a:ext>
            </a:extLst>
          </p:cNvPr>
          <p:cNvSpPr txBox="1"/>
          <p:nvPr/>
        </p:nvSpPr>
        <p:spPr>
          <a:xfrm>
            <a:off x="1309792" y="3027665"/>
            <a:ext cx="2064774" cy="1569660"/>
          </a:xfrm>
          <a:prstGeom prst="rect">
            <a:avLst/>
          </a:prstGeom>
          <a:noFill/>
        </p:spPr>
        <p:txBody>
          <a:bodyPr wrap="square">
            <a:spAutoFit/>
          </a:bodyPr>
          <a:lstStyle>
            <a:defPPr marR="0" lvl="0" algn="l" rtl="0">
              <a:lnSpc>
                <a:spcPct val="100000"/>
              </a:lnSpc>
              <a:spcBef>
                <a:spcPts val="0"/>
              </a:spcBef>
              <a:spcAft>
                <a:spcPts val="0"/>
              </a:spcAft>
            </a:defPPr>
            <a:lvl1pPr algn="just">
              <a:defRPr sz="2500">
                <a:solidFill>
                  <a:schemeClr val="dk2"/>
                </a:solidFill>
                <a:latin typeface="Montserrat"/>
              </a:defRPr>
            </a:lvl1pPr>
          </a:lstStyle>
          <a:p>
            <a:r>
              <a:rPr lang="vi-VN" sz="1600" dirty="0"/>
              <a:t>Ý tưởng đầu tiên về robot nano xuất hiện trong bài viết của nhà vật lý Richard Feynman</a:t>
            </a:r>
            <a:r>
              <a:rPr lang="en-US" sz="1600" dirty="0"/>
              <a:t>.</a:t>
            </a:r>
          </a:p>
        </p:txBody>
      </p:sp>
      <p:sp>
        <p:nvSpPr>
          <p:cNvPr id="3" name="Hình chữ nhật: Góc Tròn 2">
            <a:extLst>
              <a:ext uri="{FF2B5EF4-FFF2-40B4-BE49-F238E27FC236}">
                <a16:creationId xmlns:a16="http://schemas.microsoft.com/office/drawing/2014/main" id="{8D2DEDBB-20FA-EBE5-14C0-F8F09689BC71}"/>
              </a:ext>
            </a:extLst>
          </p:cNvPr>
          <p:cNvSpPr/>
          <p:nvPr/>
        </p:nvSpPr>
        <p:spPr>
          <a:xfrm>
            <a:off x="1309791" y="1953128"/>
            <a:ext cx="2064774" cy="8580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buClr>
                <a:schemeClr val="dk1"/>
              </a:buClr>
              <a:buSzPts val="3200"/>
            </a:pPr>
            <a:r>
              <a:rPr lang="en-US" sz="2000" b="1" dirty="0">
                <a:solidFill>
                  <a:schemeClr val="accent6">
                    <a:lumMod val="20000"/>
                    <a:lumOff val="80000"/>
                  </a:schemeClr>
                </a:solidFill>
                <a:latin typeface="Lexend Deca"/>
                <a:sym typeface="Lexend Deca"/>
              </a:rPr>
              <a:t>1950 - 1960</a:t>
            </a:r>
          </a:p>
        </p:txBody>
      </p:sp>
      <p:sp>
        <p:nvSpPr>
          <p:cNvPr id="5" name="Hình chữ nhật: Góc Tròn 4">
            <a:extLst>
              <a:ext uri="{FF2B5EF4-FFF2-40B4-BE49-F238E27FC236}">
                <a16:creationId xmlns:a16="http://schemas.microsoft.com/office/drawing/2014/main" id="{6E5AF4AC-E8C3-E40B-7F38-BF53709E3240}"/>
              </a:ext>
            </a:extLst>
          </p:cNvPr>
          <p:cNvSpPr/>
          <p:nvPr/>
        </p:nvSpPr>
        <p:spPr>
          <a:xfrm>
            <a:off x="4034758" y="1953129"/>
            <a:ext cx="1908689" cy="8580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buClr>
                <a:schemeClr val="dk1"/>
              </a:buClr>
              <a:buSzPts val="3200"/>
            </a:pPr>
            <a:r>
              <a:rPr lang="en-US" sz="2000" b="1" dirty="0">
                <a:solidFill>
                  <a:schemeClr val="accent6">
                    <a:lumMod val="20000"/>
                    <a:lumOff val="80000"/>
                  </a:schemeClr>
                </a:solidFill>
                <a:latin typeface="Lexend Deca"/>
                <a:sym typeface="Lexend Deca"/>
              </a:rPr>
              <a:t>1980 - 1990</a:t>
            </a:r>
          </a:p>
        </p:txBody>
      </p:sp>
      <p:sp>
        <p:nvSpPr>
          <p:cNvPr id="6" name="Hình chữ nhật: Góc Tròn 5">
            <a:extLst>
              <a:ext uri="{FF2B5EF4-FFF2-40B4-BE49-F238E27FC236}">
                <a16:creationId xmlns:a16="http://schemas.microsoft.com/office/drawing/2014/main" id="{368B435C-26E5-0787-3D2E-60DBB8D99A73}"/>
              </a:ext>
            </a:extLst>
          </p:cNvPr>
          <p:cNvSpPr/>
          <p:nvPr/>
        </p:nvSpPr>
        <p:spPr>
          <a:xfrm>
            <a:off x="6603640" y="1953129"/>
            <a:ext cx="1833719" cy="8580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buClr>
                <a:schemeClr val="dk1"/>
              </a:buClr>
              <a:buSzPts val="3200"/>
            </a:pPr>
            <a:r>
              <a:rPr lang="en-US" sz="2000" b="1" dirty="0">
                <a:solidFill>
                  <a:schemeClr val="accent6">
                    <a:lumMod val="20000"/>
                    <a:lumOff val="80000"/>
                  </a:schemeClr>
                </a:solidFill>
                <a:latin typeface="Lexend Deca"/>
                <a:sym typeface="Lexend Deca"/>
              </a:rPr>
              <a:t>2000s</a:t>
            </a:r>
          </a:p>
        </p:txBody>
      </p:sp>
      <p:sp>
        <p:nvSpPr>
          <p:cNvPr id="7" name="Hình chữ nhật: Góc Tròn 6">
            <a:extLst>
              <a:ext uri="{FF2B5EF4-FFF2-40B4-BE49-F238E27FC236}">
                <a16:creationId xmlns:a16="http://schemas.microsoft.com/office/drawing/2014/main" id="{DFF7553A-C9B3-1510-90B7-D0E38FB98957}"/>
              </a:ext>
            </a:extLst>
          </p:cNvPr>
          <p:cNvSpPr/>
          <p:nvPr/>
        </p:nvSpPr>
        <p:spPr>
          <a:xfrm>
            <a:off x="9097553" y="1953127"/>
            <a:ext cx="1833718" cy="85808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buClr>
                <a:schemeClr val="dk1"/>
              </a:buClr>
              <a:buSzPts val="3200"/>
            </a:pPr>
            <a:r>
              <a:rPr lang="en-US" sz="2000" b="1" dirty="0" err="1">
                <a:solidFill>
                  <a:schemeClr val="accent6">
                    <a:lumMod val="20000"/>
                    <a:lumOff val="80000"/>
                  </a:schemeClr>
                </a:solidFill>
                <a:latin typeface="Lexend Deca"/>
                <a:sym typeface="Lexend Deca"/>
              </a:rPr>
              <a:t>Hiện</a:t>
            </a:r>
            <a:r>
              <a:rPr lang="en-US" sz="2000" b="1" dirty="0">
                <a:solidFill>
                  <a:schemeClr val="accent6">
                    <a:lumMod val="20000"/>
                    <a:lumOff val="80000"/>
                  </a:schemeClr>
                </a:solidFill>
                <a:latin typeface="Lexend Deca"/>
                <a:sym typeface="Lexend Deca"/>
              </a:rPr>
              <a:t> </a:t>
            </a:r>
            <a:r>
              <a:rPr lang="en-US" sz="2000" b="1" dirty="0" err="1">
                <a:solidFill>
                  <a:schemeClr val="accent6">
                    <a:lumMod val="20000"/>
                    <a:lumOff val="80000"/>
                  </a:schemeClr>
                </a:solidFill>
                <a:latin typeface="Lexend Deca"/>
                <a:sym typeface="Lexend Deca"/>
              </a:rPr>
              <a:t>tại</a:t>
            </a:r>
            <a:endParaRPr lang="en-US" sz="2000" b="1" dirty="0">
              <a:solidFill>
                <a:schemeClr val="accent6">
                  <a:lumMod val="20000"/>
                  <a:lumOff val="80000"/>
                </a:schemeClr>
              </a:solidFill>
              <a:latin typeface="Lexend Deca"/>
              <a:sym typeface="Lexend Deca"/>
            </a:endParaRPr>
          </a:p>
        </p:txBody>
      </p:sp>
      <p:cxnSp>
        <p:nvCxnSpPr>
          <p:cNvPr id="9" name="Đường kết nối Mũi tên Thẳng 8">
            <a:extLst>
              <a:ext uri="{FF2B5EF4-FFF2-40B4-BE49-F238E27FC236}">
                <a16:creationId xmlns:a16="http://schemas.microsoft.com/office/drawing/2014/main" id="{EEBF81C9-6FE6-1D96-2F45-C280D199307C}"/>
              </a:ext>
            </a:extLst>
          </p:cNvPr>
          <p:cNvCxnSpPr>
            <a:cxnSpLocks/>
            <a:stCxn id="3" idx="3"/>
            <a:endCxn id="5" idx="1"/>
          </p:cNvCxnSpPr>
          <p:nvPr/>
        </p:nvCxnSpPr>
        <p:spPr>
          <a:xfrm>
            <a:off x="3374565" y="2382172"/>
            <a:ext cx="660193"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Đường kết nối Mũi tên Thẳng 9">
            <a:extLst>
              <a:ext uri="{FF2B5EF4-FFF2-40B4-BE49-F238E27FC236}">
                <a16:creationId xmlns:a16="http://schemas.microsoft.com/office/drawing/2014/main" id="{FF4721E2-F8BE-3AE9-B01B-83E3E9DAB24E}"/>
              </a:ext>
            </a:extLst>
          </p:cNvPr>
          <p:cNvCxnSpPr>
            <a:cxnSpLocks/>
            <a:stCxn id="5" idx="3"/>
            <a:endCxn id="6" idx="1"/>
          </p:cNvCxnSpPr>
          <p:nvPr/>
        </p:nvCxnSpPr>
        <p:spPr>
          <a:xfrm>
            <a:off x="5943447" y="2382173"/>
            <a:ext cx="66019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Đường kết nối Mũi tên Thẳng 10">
            <a:extLst>
              <a:ext uri="{FF2B5EF4-FFF2-40B4-BE49-F238E27FC236}">
                <a16:creationId xmlns:a16="http://schemas.microsoft.com/office/drawing/2014/main" id="{5820E8A8-3361-736A-861C-992137F921CA}"/>
              </a:ext>
            </a:extLst>
          </p:cNvPr>
          <p:cNvCxnSpPr>
            <a:cxnSpLocks/>
            <a:stCxn id="6" idx="3"/>
            <a:endCxn id="7" idx="1"/>
          </p:cNvCxnSpPr>
          <p:nvPr/>
        </p:nvCxnSpPr>
        <p:spPr>
          <a:xfrm flipV="1">
            <a:off x="8437359" y="2382171"/>
            <a:ext cx="660194" cy="2"/>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Hộp Văn bản 3">
            <a:extLst>
              <a:ext uri="{FF2B5EF4-FFF2-40B4-BE49-F238E27FC236}">
                <a16:creationId xmlns:a16="http://schemas.microsoft.com/office/drawing/2014/main" id="{BF3E714C-ECAD-9B87-09A8-5CB1617CCE44}"/>
              </a:ext>
            </a:extLst>
          </p:cNvPr>
          <p:cNvSpPr txBox="1"/>
          <p:nvPr/>
        </p:nvSpPr>
        <p:spPr>
          <a:xfrm>
            <a:off x="3956715" y="3027665"/>
            <a:ext cx="2064774" cy="1815882"/>
          </a:xfrm>
          <a:prstGeom prst="rect">
            <a:avLst/>
          </a:prstGeom>
          <a:noFill/>
        </p:spPr>
        <p:txBody>
          <a:bodyPr wrap="square">
            <a:spAutoFit/>
          </a:bodyPr>
          <a:lstStyle>
            <a:defPPr marR="0" lvl="0" algn="l" rtl="0">
              <a:lnSpc>
                <a:spcPct val="100000"/>
              </a:lnSpc>
              <a:spcBef>
                <a:spcPts val="0"/>
              </a:spcBef>
              <a:spcAft>
                <a:spcPts val="0"/>
              </a:spcAft>
            </a:defPPr>
            <a:lvl1pPr algn="just">
              <a:defRPr sz="2500">
                <a:solidFill>
                  <a:schemeClr val="dk2"/>
                </a:solidFill>
                <a:latin typeface="Montserrat"/>
              </a:defRPr>
            </a:lvl1pPr>
          </a:lstStyle>
          <a:p>
            <a:r>
              <a:rPr lang="vi-VN" sz="1600" dirty="0"/>
              <a:t>Eric Drexler</a:t>
            </a:r>
            <a:r>
              <a:rPr lang="en-US" sz="1600" dirty="0"/>
              <a:t> </a:t>
            </a:r>
            <a:r>
              <a:rPr lang="vi-VN" sz="1600" dirty="0"/>
              <a:t>xuất bản cuốn Engines of Creation, giới thiệu ý tưởng về robot nano có thể vận hành bên trong cơ thể.</a:t>
            </a:r>
            <a:endParaRPr lang="en-US" sz="1600" dirty="0"/>
          </a:p>
        </p:txBody>
      </p:sp>
      <p:sp>
        <p:nvSpPr>
          <p:cNvPr id="12" name="Hộp Văn bản 3">
            <a:extLst>
              <a:ext uri="{FF2B5EF4-FFF2-40B4-BE49-F238E27FC236}">
                <a16:creationId xmlns:a16="http://schemas.microsoft.com/office/drawing/2014/main" id="{73459B74-EEBF-F5C7-1686-7E54BA00499A}"/>
              </a:ext>
            </a:extLst>
          </p:cNvPr>
          <p:cNvSpPr txBox="1"/>
          <p:nvPr/>
        </p:nvSpPr>
        <p:spPr>
          <a:xfrm>
            <a:off x="6488112" y="3027665"/>
            <a:ext cx="2064774" cy="2308324"/>
          </a:xfrm>
          <a:prstGeom prst="rect">
            <a:avLst/>
          </a:prstGeom>
          <a:noFill/>
        </p:spPr>
        <p:txBody>
          <a:bodyPr wrap="square">
            <a:spAutoFit/>
          </a:bodyPr>
          <a:lstStyle>
            <a:defPPr marR="0" lvl="0" algn="l" rtl="0">
              <a:lnSpc>
                <a:spcPct val="100000"/>
              </a:lnSpc>
              <a:spcBef>
                <a:spcPts val="0"/>
              </a:spcBef>
              <a:spcAft>
                <a:spcPts val="0"/>
              </a:spcAft>
            </a:defPPr>
            <a:lvl1pPr algn="just">
              <a:defRPr sz="2500">
                <a:solidFill>
                  <a:schemeClr val="dk2"/>
                </a:solidFill>
                <a:latin typeface="Montserrat"/>
              </a:defRPr>
            </a:lvl1pPr>
          </a:lstStyle>
          <a:p>
            <a:r>
              <a:rPr lang="vi-VN" sz="1600" dirty="0"/>
              <a:t>Công nghệ MEMS (Hệ thống Vi cơ Điện tử) và NEMS (Hệ thống Nano Điện tử Cơ học) đã tạo nền tảng cho các thiết bị nano ứng dụng trong y học.</a:t>
            </a:r>
            <a:endParaRPr lang="en-US" sz="1600" dirty="0"/>
          </a:p>
        </p:txBody>
      </p:sp>
      <p:sp>
        <p:nvSpPr>
          <p:cNvPr id="13" name="Hộp Văn bản 3">
            <a:extLst>
              <a:ext uri="{FF2B5EF4-FFF2-40B4-BE49-F238E27FC236}">
                <a16:creationId xmlns:a16="http://schemas.microsoft.com/office/drawing/2014/main" id="{A8D60245-BAA8-4913-A5AA-788F0E786ED2}"/>
              </a:ext>
            </a:extLst>
          </p:cNvPr>
          <p:cNvSpPr txBox="1"/>
          <p:nvPr/>
        </p:nvSpPr>
        <p:spPr>
          <a:xfrm>
            <a:off x="9019509" y="3027665"/>
            <a:ext cx="2064774" cy="2308324"/>
          </a:xfrm>
          <a:prstGeom prst="rect">
            <a:avLst/>
          </a:prstGeom>
          <a:noFill/>
        </p:spPr>
        <p:txBody>
          <a:bodyPr wrap="square">
            <a:spAutoFit/>
          </a:bodyPr>
          <a:lstStyle>
            <a:defPPr marR="0" lvl="0" algn="l" rtl="0">
              <a:lnSpc>
                <a:spcPct val="100000"/>
              </a:lnSpc>
              <a:spcBef>
                <a:spcPts val="0"/>
              </a:spcBef>
              <a:spcAft>
                <a:spcPts val="0"/>
              </a:spcAft>
            </a:defPPr>
            <a:lvl1pPr algn="just">
              <a:defRPr sz="2500">
                <a:solidFill>
                  <a:schemeClr val="dk2"/>
                </a:solidFill>
                <a:latin typeface="Montserrat"/>
              </a:defRPr>
            </a:lvl1pPr>
          </a:lstStyle>
          <a:p>
            <a:r>
              <a:rPr lang="vi-VN" sz="1600" dirty="0"/>
              <a:t>Các robot nano thế hệ</a:t>
            </a:r>
            <a:r>
              <a:rPr lang="en-US" sz="1600" dirty="0"/>
              <a:t> </a:t>
            </a:r>
            <a:r>
              <a:rPr lang="en-US" sz="1600" dirty="0" err="1"/>
              <a:t>mới</a:t>
            </a:r>
            <a:r>
              <a:rPr lang="vi-VN" sz="1600" dirty="0"/>
              <a:t> đang được phát triển để thực hiện các nhiệm vụ y học như sửa chữa mô, loại bỏ tế bào ung thư, và truyền tải thuốc chính xác.</a:t>
            </a:r>
            <a:endParaRPr lang="en-US" sz="1600" dirty="0"/>
          </a:p>
        </p:txBody>
      </p:sp>
      <p:pic>
        <p:nvPicPr>
          <p:cNvPr id="1026" name="Picture 2" descr="Richard Feynman – Wikipedia tiếng Việt">
            <a:extLst>
              <a:ext uri="{FF2B5EF4-FFF2-40B4-BE49-F238E27FC236}">
                <a16:creationId xmlns:a16="http://schemas.microsoft.com/office/drawing/2014/main" id="{5F5ACEB5-0F30-453A-BAD5-C2C0AE2A82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2059" y="4813774"/>
            <a:ext cx="1900237" cy="19028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ric Drexler – Wikipedia tiếng Việt">
            <a:extLst>
              <a:ext uri="{FF2B5EF4-FFF2-40B4-BE49-F238E27FC236}">
                <a16:creationId xmlns:a16="http://schemas.microsoft.com/office/drawing/2014/main" id="{C1948664-0278-9884-0B2B-46E8D703BA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749" y="4943204"/>
            <a:ext cx="1284705" cy="1684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2369504"/>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5" name="Google Shape;875;p26"/>
          <p:cNvSpPr txBox="1">
            <a:spLocks noGrp="1"/>
          </p:cNvSpPr>
          <p:nvPr>
            <p:ph type="body" idx="1"/>
          </p:nvPr>
        </p:nvSpPr>
        <p:spPr>
          <a:xfrm>
            <a:off x="742591" y="504648"/>
            <a:ext cx="8894400" cy="38736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US" b="1" dirty="0" err="1">
                <a:solidFill>
                  <a:schemeClr val="bg1">
                    <a:lumMod val="50000"/>
                  </a:schemeClr>
                </a:solidFill>
              </a:rPr>
              <a:t>Tên</a:t>
            </a:r>
            <a:r>
              <a:rPr lang="en-US" b="1" dirty="0">
                <a:solidFill>
                  <a:schemeClr val="bg1">
                    <a:lumMod val="50000"/>
                  </a:schemeClr>
                </a:solidFill>
              </a:rPr>
              <a:t> robot: </a:t>
            </a:r>
            <a:r>
              <a:rPr lang="en-US" b="1" dirty="0">
                <a:solidFill>
                  <a:srgbClr val="F25757"/>
                </a:solidFill>
              </a:rPr>
              <a:t>Nano </a:t>
            </a:r>
            <a:r>
              <a:rPr lang="en-US" b="1" dirty="0">
                <a:solidFill>
                  <a:schemeClr val="bg2"/>
                </a:solidFill>
              </a:rPr>
              <a:t>–</a:t>
            </a:r>
            <a:r>
              <a:rPr lang="en-US" b="1" dirty="0">
                <a:solidFill>
                  <a:srgbClr val="F25757"/>
                </a:solidFill>
              </a:rPr>
              <a:t> </a:t>
            </a:r>
            <a:r>
              <a:rPr lang="en-US" b="1" dirty="0" err="1">
                <a:solidFill>
                  <a:srgbClr val="205AB9"/>
                </a:solidFill>
              </a:rPr>
              <a:t>medix</a:t>
            </a:r>
            <a:r>
              <a:rPr lang="en-US" b="1" dirty="0">
                <a:solidFill>
                  <a:srgbClr val="205AB9"/>
                </a:solidFill>
              </a:rPr>
              <a:t> </a:t>
            </a:r>
            <a:endParaRPr b="1" dirty="0">
              <a:solidFill>
                <a:srgbClr val="205AB9"/>
              </a:solidFill>
            </a:endParaRPr>
          </a:p>
          <a:p>
            <a:pPr marL="0" lvl="0" indent="0" algn="l" rtl="0">
              <a:spcBef>
                <a:spcPts val="1600"/>
              </a:spcBef>
              <a:spcAft>
                <a:spcPts val="0"/>
              </a:spcAft>
              <a:buNone/>
            </a:pPr>
            <a:r>
              <a:rPr lang="en-US" b="1" dirty="0" err="1">
                <a:solidFill>
                  <a:srgbClr val="F25757"/>
                </a:solidFill>
              </a:rPr>
              <a:t>Công</a:t>
            </a:r>
            <a:r>
              <a:rPr lang="en-US" b="1" dirty="0">
                <a:solidFill>
                  <a:srgbClr val="F25757"/>
                </a:solidFill>
              </a:rPr>
              <a:t> </a:t>
            </a:r>
            <a:r>
              <a:rPr lang="en-US" b="1" dirty="0" err="1">
                <a:solidFill>
                  <a:srgbClr val="F25757"/>
                </a:solidFill>
              </a:rPr>
              <a:t>nghệ</a:t>
            </a:r>
            <a:r>
              <a:rPr lang="en-US" b="1" dirty="0">
                <a:solidFill>
                  <a:srgbClr val="F25757"/>
                </a:solidFill>
              </a:rPr>
              <a:t> vi </a:t>
            </a:r>
            <a:r>
              <a:rPr lang="en-US" b="1" dirty="0" err="1">
                <a:solidFill>
                  <a:srgbClr val="F25757"/>
                </a:solidFill>
              </a:rPr>
              <a:t>mô</a:t>
            </a:r>
            <a:r>
              <a:rPr lang="en-US" dirty="0"/>
              <a:t>. </a:t>
            </a:r>
            <a:r>
              <a:rPr lang="en-US" b="1" dirty="0" err="1">
                <a:solidFill>
                  <a:srgbClr val="205AB9"/>
                </a:solidFill>
              </a:rPr>
              <a:t>Tác</a:t>
            </a:r>
            <a:r>
              <a:rPr lang="en-US" b="1" dirty="0">
                <a:solidFill>
                  <a:srgbClr val="205AB9"/>
                </a:solidFill>
              </a:rPr>
              <a:t> </a:t>
            </a:r>
            <a:r>
              <a:rPr lang="en-US" b="1" dirty="0" err="1">
                <a:solidFill>
                  <a:srgbClr val="205AB9"/>
                </a:solidFill>
              </a:rPr>
              <a:t>động</a:t>
            </a:r>
            <a:r>
              <a:rPr lang="en-US" b="1" dirty="0">
                <a:solidFill>
                  <a:srgbClr val="205AB9"/>
                </a:solidFill>
              </a:rPr>
              <a:t> </a:t>
            </a:r>
            <a:r>
              <a:rPr lang="en-US" b="1" dirty="0" err="1">
                <a:solidFill>
                  <a:srgbClr val="205AB9"/>
                </a:solidFill>
              </a:rPr>
              <a:t>khổng</a:t>
            </a:r>
            <a:r>
              <a:rPr lang="en-US" b="1" dirty="0">
                <a:solidFill>
                  <a:srgbClr val="205AB9"/>
                </a:solidFill>
              </a:rPr>
              <a:t> </a:t>
            </a:r>
            <a:r>
              <a:rPr lang="en-US" b="1" dirty="0" err="1">
                <a:solidFill>
                  <a:srgbClr val="205AB9"/>
                </a:solidFill>
              </a:rPr>
              <a:t>lồ</a:t>
            </a:r>
            <a:endParaRPr lang="en-US" b="1" dirty="0">
              <a:solidFill>
                <a:srgbClr val="205AB9"/>
              </a:solidFill>
            </a:endParaRPr>
          </a:p>
          <a:p>
            <a:pPr marL="0" lvl="0" indent="0" algn="l" rtl="0">
              <a:spcBef>
                <a:spcPts val="1600"/>
              </a:spcBef>
              <a:spcAft>
                <a:spcPts val="0"/>
              </a:spcAft>
              <a:buNone/>
            </a:pPr>
            <a:endParaRPr b="1" dirty="0">
              <a:solidFill>
                <a:srgbClr val="205AB9"/>
              </a:solidFill>
            </a:endParaRPr>
          </a:p>
        </p:txBody>
      </p:sp>
      <p:sp>
        <p:nvSpPr>
          <p:cNvPr id="2" name="Chỗ dành sẵn cho Số hiệu Bản chiếu 1">
            <a:extLst>
              <a:ext uri="{FF2B5EF4-FFF2-40B4-BE49-F238E27FC236}">
                <a16:creationId xmlns:a16="http://schemas.microsoft.com/office/drawing/2014/main" id="{5E0F13FE-337D-31BA-791C-A0A6890C370E}"/>
              </a:ext>
            </a:extLst>
          </p:cNvPr>
          <p:cNvSpPr>
            <a:spLocks noGrp="1"/>
          </p:cNvSpPr>
          <p:nvPr>
            <p:ph type="sldNum" idx="12"/>
          </p:nvPr>
        </p:nvSpPr>
        <p:spPr>
          <a:noFill/>
          <a:ln>
            <a:noFill/>
          </a:ln>
        </p:spPr>
        <p:txBody>
          <a:bodyPr spcFirstLastPara="1" wrap="square" lIns="121900" tIns="121900" rIns="121900" bIns="121900" anchor="ctr" anchorCtr="0">
            <a:normAutofit fontScale="70000" lnSpcReduction="20000"/>
          </a:bodyPr>
          <a:lstStyle/>
          <a:p>
            <a:fld id="{00000000-1234-1234-1234-123412341234}" type="slidenum">
              <a:rPr lang="en" sz="3200" b="1" smtClean="0">
                <a:solidFill>
                  <a:srgbClr val="000000"/>
                </a:solidFill>
              </a:rPr>
              <a:pPr/>
              <a:t>5</a:t>
            </a:fld>
            <a:endParaRPr lang="en" sz="3200" b="1" dirty="0">
              <a:solidFill>
                <a:srgbClr val="000000"/>
              </a:solidFill>
            </a:endParaRPr>
          </a:p>
        </p:txBody>
      </p:sp>
      <p:pic>
        <p:nvPicPr>
          <p:cNvPr id="7" name="Hình ảnh 6" descr="Ảnh có chứa phim hoạt hình, ảnh chụp màn hình, tác phẩm nghệ thuật&#10;&#10;Mô tả được tạo tự động">
            <a:extLst>
              <a:ext uri="{FF2B5EF4-FFF2-40B4-BE49-F238E27FC236}">
                <a16:creationId xmlns:a16="http://schemas.microsoft.com/office/drawing/2014/main" id="{5BB840D7-5824-9FBB-6F8C-5D062D3ED620}"/>
              </a:ext>
            </a:extLst>
          </p:cNvPr>
          <p:cNvPicPr>
            <a:picLocks noChangeAspect="1"/>
          </p:cNvPicPr>
          <p:nvPr/>
        </p:nvPicPr>
        <p:blipFill>
          <a:blip r:embed="rId3"/>
          <a:srcRect l="18306" t="10919" r="19194"/>
          <a:stretch/>
        </p:blipFill>
        <p:spPr>
          <a:xfrm>
            <a:off x="2690641" y="2441448"/>
            <a:ext cx="4998299" cy="3730315"/>
          </a:xfrm>
          <a:prstGeom prst="rect">
            <a:avLst/>
          </a:prstGeom>
        </p:spPr>
      </p:pic>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29"/>
          <p:cNvSpPr txBox="1">
            <a:spLocks noGrp="1"/>
          </p:cNvSpPr>
          <p:nvPr>
            <p:ph type="title"/>
          </p:nvPr>
        </p:nvSpPr>
        <p:spPr>
          <a:xfrm>
            <a:off x="487238" y="1644600"/>
            <a:ext cx="6275303"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dirty="0"/>
              <a:t>Cảm hứng</a:t>
            </a:r>
            <a:endParaRPr dirty="0">
              <a:solidFill>
                <a:schemeClr val="accent2"/>
              </a:solidFill>
            </a:endParaRPr>
          </a:p>
        </p:txBody>
      </p:sp>
      <p:sp>
        <p:nvSpPr>
          <p:cNvPr id="2" name="Chỗ dành sẵn cho Số hiệu Bản chiếu 1">
            <a:extLst>
              <a:ext uri="{FF2B5EF4-FFF2-40B4-BE49-F238E27FC236}">
                <a16:creationId xmlns:a16="http://schemas.microsoft.com/office/drawing/2014/main" id="{CD4CD050-8A7D-6B8B-D970-22B07757C992}"/>
              </a:ext>
            </a:extLst>
          </p:cNvPr>
          <p:cNvSpPr>
            <a:spLocks noGrp="1"/>
          </p:cNvSpPr>
          <p:nvPr>
            <p:ph type="sldNum" idx="12"/>
          </p:nvPr>
        </p:nvSpPr>
        <p:spPr>
          <a:noFill/>
          <a:ln>
            <a:noFill/>
          </a:ln>
        </p:spPr>
        <p:txBody>
          <a:bodyPr spcFirstLastPara="1" wrap="square" lIns="121900" tIns="121900" rIns="121900" bIns="121900" anchor="ctr" anchorCtr="0">
            <a:normAutofit fontScale="70000" lnSpcReduction="20000"/>
          </a:bodyPr>
          <a:lstStyle/>
          <a:p>
            <a:fld id="{00000000-1234-1234-1234-123412341234}" type="slidenum">
              <a:rPr lang="en" sz="3200" b="1" smtClean="0">
                <a:solidFill>
                  <a:srgbClr val="000000"/>
                </a:solidFill>
              </a:rPr>
              <a:pPr/>
              <a:t>6</a:t>
            </a:fld>
            <a:endParaRPr lang="en" sz="3200" b="1" dirty="0">
              <a:solidFill>
                <a:srgbClr val="000000"/>
              </a:solidFill>
            </a:endParaRPr>
          </a:p>
        </p:txBody>
      </p:sp>
      <p:sp>
        <p:nvSpPr>
          <p:cNvPr id="10" name="Hộp Văn bản 9">
            <a:extLst>
              <a:ext uri="{FF2B5EF4-FFF2-40B4-BE49-F238E27FC236}">
                <a16:creationId xmlns:a16="http://schemas.microsoft.com/office/drawing/2014/main" id="{35503434-4A89-4DBF-E3D9-C7906F9E597A}"/>
              </a:ext>
            </a:extLst>
          </p:cNvPr>
          <p:cNvSpPr txBox="1"/>
          <p:nvPr/>
        </p:nvSpPr>
        <p:spPr>
          <a:xfrm>
            <a:off x="487238" y="2562183"/>
            <a:ext cx="6275303" cy="2441374"/>
          </a:xfrm>
          <a:prstGeom prst="rect">
            <a:avLst/>
          </a:prstGeom>
          <a:noFill/>
        </p:spPr>
        <p:txBody>
          <a:bodyPr wrap="square">
            <a:spAutoFit/>
          </a:bodyPr>
          <a:lstStyle/>
          <a:p>
            <a:pPr marL="0" lvl="0" indent="0" algn="l" rtl="0">
              <a:lnSpc>
                <a:spcPct val="200000"/>
              </a:lnSpc>
              <a:spcBef>
                <a:spcPts val="300"/>
              </a:spcBef>
              <a:spcAft>
                <a:spcPts val="300"/>
              </a:spcAft>
              <a:buNone/>
            </a:pPr>
            <a:r>
              <a:rPr lang="en-US" sz="2500" dirty="0" err="1">
                <a:solidFill>
                  <a:schemeClr val="dk2"/>
                </a:solidFill>
                <a:latin typeface="Montserrat"/>
                <a:sym typeface="Montserrat"/>
              </a:rPr>
              <a:t>Khắc</a:t>
            </a:r>
            <a:r>
              <a:rPr lang="en-US" sz="2500" dirty="0">
                <a:solidFill>
                  <a:schemeClr val="dk2"/>
                </a:solidFill>
                <a:latin typeface="Montserrat"/>
                <a:sym typeface="Montserrat"/>
              </a:rPr>
              <a:t> </a:t>
            </a:r>
            <a:r>
              <a:rPr lang="en-US" sz="2500" dirty="0" err="1">
                <a:solidFill>
                  <a:schemeClr val="dk2"/>
                </a:solidFill>
                <a:latin typeface="Montserrat"/>
                <a:sym typeface="Montserrat"/>
              </a:rPr>
              <a:t>phục</a:t>
            </a:r>
            <a:r>
              <a:rPr lang="en-US" sz="2500" dirty="0">
                <a:solidFill>
                  <a:schemeClr val="dk2"/>
                </a:solidFill>
                <a:latin typeface="Montserrat"/>
                <a:sym typeface="Montserrat"/>
              </a:rPr>
              <a:t> </a:t>
            </a:r>
            <a:r>
              <a:rPr lang="en-US" sz="2500" dirty="0" err="1">
                <a:solidFill>
                  <a:schemeClr val="dk2"/>
                </a:solidFill>
                <a:latin typeface="Montserrat"/>
                <a:sym typeface="Montserrat"/>
              </a:rPr>
              <a:t>hiệu</a:t>
            </a:r>
            <a:r>
              <a:rPr lang="en-US" sz="2500" dirty="0">
                <a:solidFill>
                  <a:schemeClr val="dk2"/>
                </a:solidFill>
                <a:latin typeface="Montserrat"/>
                <a:sym typeface="Montserrat"/>
              </a:rPr>
              <a:t> </a:t>
            </a:r>
            <a:r>
              <a:rPr lang="en-US" sz="2500" dirty="0" err="1">
                <a:solidFill>
                  <a:schemeClr val="dk2"/>
                </a:solidFill>
                <a:latin typeface="Montserrat"/>
                <a:sym typeface="Montserrat"/>
              </a:rPr>
              <a:t>quả</a:t>
            </a:r>
            <a:r>
              <a:rPr lang="en-US" sz="2500" dirty="0">
                <a:solidFill>
                  <a:schemeClr val="dk2"/>
                </a:solidFill>
                <a:latin typeface="Montserrat"/>
                <a:sym typeface="Montserrat"/>
              </a:rPr>
              <a:t> </a:t>
            </a:r>
            <a:r>
              <a:rPr lang="en-US" sz="2500" dirty="0" err="1">
                <a:solidFill>
                  <a:schemeClr val="dk2"/>
                </a:solidFill>
                <a:latin typeface="Montserrat"/>
                <a:sym typeface="Montserrat"/>
              </a:rPr>
              <a:t>thấp</a:t>
            </a:r>
            <a:r>
              <a:rPr lang="en-US" sz="2500" dirty="0">
                <a:solidFill>
                  <a:schemeClr val="dk2"/>
                </a:solidFill>
                <a:latin typeface="Montserrat"/>
                <a:sym typeface="Montserrat"/>
              </a:rPr>
              <a:t> </a:t>
            </a:r>
            <a:r>
              <a:rPr lang="en-US" sz="2500" dirty="0" err="1">
                <a:solidFill>
                  <a:schemeClr val="dk2"/>
                </a:solidFill>
                <a:latin typeface="Montserrat"/>
                <a:sym typeface="Montserrat"/>
              </a:rPr>
              <a:t>của</a:t>
            </a:r>
            <a:r>
              <a:rPr lang="en-US" sz="2500" dirty="0">
                <a:solidFill>
                  <a:schemeClr val="dk2"/>
                </a:solidFill>
                <a:latin typeface="Montserrat"/>
                <a:sym typeface="Montserrat"/>
              </a:rPr>
              <a:t> </a:t>
            </a:r>
            <a:r>
              <a:rPr lang="en-US" sz="2500" dirty="0" err="1">
                <a:solidFill>
                  <a:schemeClr val="dk2"/>
                </a:solidFill>
                <a:latin typeface="Montserrat"/>
                <a:sym typeface="Montserrat"/>
              </a:rPr>
              <a:t>thuốc</a:t>
            </a:r>
            <a:endParaRPr lang="en-US" sz="2500" dirty="0">
              <a:solidFill>
                <a:schemeClr val="dk2"/>
              </a:solidFill>
              <a:latin typeface="Montserrat"/>
              <a:sym typeface="Montserrat"/>
            </a:endParaRPr>
          </a:p>
          <a:p>
            <a:pPr marL="0" lvl="0" indent="0" algn="l" rtl="0">
              <a:lnSpc>
                <a:spcPct val="200000"/>
              </a:lnSpc>
              <a:spcBef>
                <a:spcPts val="300"/>
              </a:spcBef>
              <a:spcAft>
                <a:spcPts val="300"/>
              </a:spcAft>
              <a:buNone/>
            </a:pPr>
            <a:r>
              <a:rPr lang="en-US" sz="2500" dirty="0" err="1">
                <a:solidFill>
                  <a:schemeClr val="dk2"/>
                </a:solidFill>
                <a:latin typeface="Montserrat"/>
                <a:sym typeface="Montserrat"/>
              </a:rPr>
              <a:t>Điều</a:t>
            </a:r>
            <a:r>
              <a:rPr lang="en-US" sz="2500" dirty="0">
                <a:solidFill>
                  <a:schemeClr val="dk2"/>
                </a:solidFill>
                <a:latin typeface="Montserrat"/>
                <a:sym typeface="Montserrat"/>
              </a:rPr>
              <a:t> </a:t>
            </a:r>
            <a:r>
              <a:rPr lang="en-US" sz="2500" dirty="0" err="1">
                <a:solidFill>
                  <a:schemeClr val="dk2"/>
                </a:solidFill>
                <a:latin typeface="Montserrat"/>
                <a:sym typeface="Montserrat"/>
              </a:rPr>
              <a:t>trị</a:t>
            </a:r>
            <a:r>
              <a:rPr lang="en-US" sz="2500" dirty="0">
                <a:solidFill>
                  <a:schemeClr val="dk2"/>
                </a:solidFill>
                <a:latin typeface="Montserrat"/>
                <a:sym typeface="Montserrat"/>
              </a:rPr>
              <a:t> </a:t>
            </a:r>
            <a:r>
              <a:rPr lang="en-US" sz="2500" dirty="0" err="1">
                <a:solidFill>
                  <a:schemeClr val="dk2"/>
                </a:solidFill>
                <a:latin typeface="Montserrat"/>
                <a:sym typeface="Montserrat"/>
              </a:rPr>
              <a:t>chính</a:t>
            </a:r>
            <a:r>
              <a:rPr lang="en-US" sz="2500" dirty="0">
                <a:solidFill>
                  <a:schemeClr val="dk2"/>
                </a:solidFill>
                <a:latin typeface="Montserrat"/>
                <a:sym typeface="Montserrat"/>
              </a:rPr>
              <a:t> </a:t>
            </a:r>
            <a:r>
              <a:rPr lang="en-US" sz="2500" dirty="0" err="1">
                <a:solidFill>
                  <a:schemeClr val="dk2"/>
                </a:solidFill>
                <a:latin typeface="Montserrat"/>
                <a:sym typeface="Montserrat"/>
              </a:rPr>
              <a:t>xác</a:t>
            </a:r>
            <a:r>
              <a:rPr lang="en-US" sz="2500" dirty="0">
                <a:solidFill>
                  <a:schemeClr val="dk2"/>
                </a:solidFill>
                <a:latin typeface="Montserrat"/>
                <a:sym typeface="Montserrat"/>
              </a:rPr>
              <a:t>, </a:t>
            </a:r>
            <a:r>
              <a:rPr lang="en-US" sz="2500" dirty="0" err="1">
                <a:solidFill>
                  <a:schemeClr val="dk2"/>
                </a:solidFill>
                <a:latin typeface="Montserrat"/>
                <a:sym typeface="Montserrat"/>
              </a:rPr>
              <a:t>không</a:t>
            </a:r>
            <a:r>
              <a:rPr lang="en-US" sz="2500" dirty="0">
                <a:solidFill>
                  <a:schemeClr val="dk2"/>
                </a:solidFill>
                <a:latin typeface="Montserrat"/>
                <a:sym typeface="Montserrat"/>
              </a:rPr>
              <a:t> </a:t>
            </a:r>
            <a:r>
              <a:rPr lang="en-US" sz="2500" dirty="0" err="1">
                <a:solidFill>
                  <a:schemeClr val="dk2"/>
                </a:solidFill>
                <a:latin typeface="Montserrat"/>
                <a:sym typeface="Montserrat"/>
              </a:rPr>
              <a:t>gây</a:t>
            </a:r>
            <a:r>
              <a:rPr lang="en-US" sz="2500" dirty="0">
                <a:solidFill>
                  <a:schemeClr val="dk2"/>
                </a:solidFill>
                <a:latin typeface="Montserrat"/>
                <a:sym typeface="Montserrat"/>
              </a:rPr>
              <a:t> </a:t>
            </a:r>
            <a:r>
              <a:rPr lang="en-US" sz="2500" dirty="0" err="1">
                <a:solidFill>
                  <a:schemeClr val="dk2"/>
                </a:solidFill>
                <a:latin typeface="Montserrat"/>
                <a:sym typeface="Montserrat"/>
              </a:rPr>
              <a:t>đau</a:t>
            </a:r>
            <a:r>
              <a:rPr lang="en-US" sz="2500" dirty="0">
                <a:solidFill>
                  <a:schemeClr val="dk2"/>
                </a:solidFill>
                <a:latin typeface="Montserrat"/>
                <a:sym typeface="Montserrat"/>
              </a:rPr>
              <a:t> </a:t>
            </a:r>
            <a:r>
              <a:rPr lang="en-US" sz="2500" dirty="0" err="1">
                <a:solidFill>
                  <a:schemeClr val="dk2"/>
                </a:solidFill>
                <a:latin typeface="Montserrat"/>
                <a:sym typeface="Montserrat"/>
              </a:rPr>
              <a:t>đớn</a:t>
            </a:r>
            <a:endParaRPr lang="en-US" sz="2500" dirty="0">
              <a:solidFill>
                <a:schemeClr val="dk2"/>
              </a:solidFill>
              <a:latin typeface="Montserrat"/>
              <a:sym typeface="Montserrat"/>
            </a:endParaRPr>
          </a:p>
          <a:p>
            <a:pPr marL="0" lvl="0" indent="0" algn="l" rtl="0">
              <a:lnSpc>
                <a:spcPct val="200000"/>
              </a:lnSpc>
              <a:spcBef>
                <a:spcPts val="300"/>
              </a:spcBef>
              <a:spcAft>
                <a:spcPts val="300"/>
              </a:spcAft>
              <a:buNone/>
            </a:pPr>
            <a:r>
              <a:rPr lang="en-US" sz="2500" dirty="0" err="1">
                <a:solidFill>
                  <a:schemeClr val="dk2"/>
                </a:solidFill>
                <a:latin typeface="Montserrat"/>
                <a:sym typeface="Montserrat"/>
              </a:rPr>
              <a:t>Chẩn</a:t>
            </a:r>
            <a:r>
              <a:rPr lang="en-US" sz="2500" dirty="0">
                <a:solidFill>
                  <a:schemeClr val="dk2"/>
                </a:solidFill>
                <a:latin typeface="Montserrat"/>
                <a:sym typeface="Montserrat"/>
              </a:rPr>
              <a:t> </a:t>
            </a:r>
            <a:r>
              <a:rPr lang="en-US" sz="2500" dirty="0" err="1">
                <a:solidFill>
                  <a:schemeClr val="dk2"/>
                </a:solidFill>
                <a:latin typeface="Montserrat"/>
                <a:sym typeface="Montserrat"/>
              </a:rPr>
              <a:t>đoán</a:t>
            </a:r>
            <a:r>
              <a:rPr lang="en-US" sz="2500" dirty="0">
                <a:solidFill>
                  <a:schemeClr val="dk2"/>
                </a:solidFill>
                <a:latin typeface="Montserrat"/>
                <a:sym typeface="Montserrat"/>
              </a:rPr>
              <a:t> </a:t>
            </a:r>
            <a:r>
              <a:rPr lang="en-US" sz="2500" dirty="0" err="1">
                <a:solidFill>
                  <a:schemeClr val="dk2"/>
                </a:solidFill>
                <a:latin typeface="Montserrat"/>
                <a:sym typeface="Montserrat"/>
              </a:rPr>
              <a:t>sớm</a:t>
            </a:r>
            <a:r>
              <a:rPr lang="en-US" sz="2500" dirty="0">
                <a:solidFill>
                  <a:schemeClr val="dk2"/>
                </a:solidFill>
                <a:latin typeface="Montserrat"/>
                <a:sym typeface="Montserrat"/>
              </a:rPr>
              <a:t> </a:t>
            </a:r>
            <a:r>
              <a:rPr lang="en-US" sz="2500" dirty="0" err="1">
                <a:solidFill>
                  <a:schemeClr val="dk2"/>
                </a:solidFill>
                <a:latin typeface="Montserrat"/>
                <a:sym typeface="Montserrat"/>
              </a:rPr>
              <a:t>và</a:t>
            </a:r>
            <a:r>
              <a:rPr lang="en-US" sz="2500" dirty="0">
                <a:solidFill>
                  <a:schemeClr val="dk2"/>
                </a:solidFill>
                <a:latin typeface="Montserrat"/>
                <a:sym typeface="Montserrat"/>
              </a:rPr>
              <a:t> can </a:t>
            </a:r>
            <a:r>
              <a:rPr lang="en-US" sz="2500" dirty="0" err="1">
                <a:solidFill>
                  <a:schemeClr val="dk2"/>
                </a:solidFill>
                <a:latin typeface="Montserrat"/>
                <a:sym typeface="Montserrat"/>
              </a:rPr>
              <a:t>thiệp</a:t>
            </a:r>
            <a:r>
              <a:rPr lang="en-US" sz="2500" dirty="0">
                <a:solidFill>
                  <a:schemeClr val="dk2"/>
                </a:solidFill>
                <a:latin typeface="Montserrat"/>
                <a:sym typeface="Montserrat"/>
              </a:rPr>
              <a:t> </a:t>
            </a:r>
            <a:r>
              <a:rPr lang="en-US" sz="2500" dirty="0" err="1">
                <a:solidFill>
                  <a:schemeClr val="dk2"/>
                </a:solidFill>
                <a:latin typeface="Montserrat"/>
                <a:sym typeface="Montserrat"/>
              </a:rPr>
              <a:t>kịp</a:t>
            </a:r>
            <a:r>
              <a:rPr lang="en-US" sz="2500" dirty="0">
                <a:solidFill>
                  <a:schemeClr val="dk2"/>
                </a:solidFill>
                <a:latin typeface="Montserrat"/>
                <a:sym typeface="Montserrat"/>
              </a:rPr>
              <a:t> </a:t>
            </a:r>
            <a:r>
              <a:rPr lang="en-US" sz="2500" dirty="0" err="1">
                <a:solidFill>
                  <a:schemeClr val="dk2"/>
                </a:solidFill>
                <a:latin typeface="Montserrat"/>
                <a:sym typeface="Montserrat"/>
              </a:rPr>
              <a:t>thời</a:t>
            </a:r>
            <a:endParaRPr lang="en-US" sz="2500" dirty="0">
              <a:solidFill>
                <a:schemeClr val="dk2"/>
              </a:solidFill>
              <a:latin typeface="Montserrat"/>
              <a:sym typeface="Montserrat"/>
            </a:endParaRPr>
          </a:p>
        </p:txBody>
      </p:sp>
      <p:pic>
        <p:nvPicPr>
          <p:cNvPr id="2050" name="Picture 2">
            <a:extLst>
              <a:ext uri="{FF2B5EF4-FFF2-40B4-BE49-F238E27FC236}">
                <a16:creationId xmlns:a16="http://schemas.microsoft.com/office/drawing/2014/main" id="{EA487CEE-EF16-B394-4ED2-0CCAF7FB8C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794"/>
          <a:stretch/>
        </p:blipFill>
        <p:spPr bwMode="auto">
          <a:xfrm>
            <a:off x="6844541" y="1854443"/>
            <a:ext cx="3972457" cy="3149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6">
          <a:extLst>
            <a:ext uri="{FF2B5EF4-FFF2-40B4-BE49-F238E27FC236}">
              <a16:creationId xmlns:a16="http://schemas.microsoft.com/office/drawing/2014/main" id="{3544F071-6D63-FE21-EC3B-0DEF1BA6033A}"/>
            </a:ext>
          </a:extLst>
        </p:cNvPr>
        <p:cNvGrpSpPr/>
        <p:nvPr/>
      </p:nvGrpSpPr>
      <p:grpSpPr>
        <a:xfrm>
          <a:off x="0" y="0"/>
          <a:ext cx="0" cy="0"/>
          <a:chOff x="0" y="0"/>
          <a:chExt cx="0" cy="0"/>
        </a:xfrm>
      </p:grpSpPr>
      <p:sp>
        <p:nvSpPr>
          <p:cNvPr id="867" name="Google Shape;867;p25">
            <a:extLst>
              <a:ext uri="{FF2B5EF4-FFF2-40B4-BE49-F238E27FC236}">
                <a16:creationId xmlns:a16="http://schemas.microsoft.com/office/drawing/2014/main" id="{8102888A-93A3-53D2-649C-B44EA862CA02}"/>
              </a:ext>
            </a:extLst>
          </p:cNvPr>
          <p:cNvSpPr txBox="1">
            <a:spLocks noGrp="1"/>
          </p:cNvSpPr>
          <p:nvPr>
            <p:ph type="title"/>
          </p:nvPr>
        </p:nvSpPr>
        <p:spPr>
          <a:xfrm>
            <a:off x="1911300" y="3269626"/>
            <a:ext cx="8369400" cy="1812900"/>
          </a:xfrm>
          <a:prstGeom prst="rect">
            <a:avLst/>
          </a:prstGeom>
        </p:spPr>
        <p:txBody>
          <a:bodyPr spcFirstLastPara="1" wrap="square" lIns="121900" tIns="121900" rIns="121900" bIns="121900" anchor="ctr" anchorCtr="0">
            <a:normAutofit/>
          </a:bodyPr>
          <a:lstStyle/>
          <a:p>
            <a:pPr marL="0" lvl="0" indent="0" algn="ctr" rtl="0">
              <a:spcBef>
                <a:spcPts val="0"/>
              </a:spcBef>
              <a:spcAft>
                <a:spcPts val="0"/>
              </a:spcAft>
              <a:buNone/>
            </a:pPr>
            <a:r>
              <a:rPr lang="en" dirty="0"/>
              <a:t>Chi tiết sản phẩm</a:t>
            </a:r>
            <a:endParaRPr dirty="0"/>
          </a:p>
        </p:txBody>
      </p:sp>
      <p:sp>
        <p:nvSpPr>
          <p:cNvPr id="868" name="Google Shape;868;p25">
            <a:extLst>
              <a:ext uri="{FF2B5EF4-FFF2-40B4-BE49-F238E27FC236}">
                <a16:creationId xmlns:a16="http://schemas.microsoft.com/office/drawing/2014/main" id="{BF3D1B1A-634C-19ED-C894-0328E52DC0A6}"/>
              </a:ext>
            </a:extLst>
          </p:cNvPr>
          <p:cNvSpPr/>
          <p:nvPr/>
        </p:nvSpPr>
        <p:spPr>
          <a:xfrm>
            <a:off x="5305020" y="563475"/>
            <a:ext cx="1581961" cy="1212000"/>
          </a:xfrm>
          <a:prstGeom prst="rect">
            <a:avLst/>
          </a:prstGeom>
        </p:spPr>
        <p:txBody>
          <a:bodyPr>
            <a:prstTxWarp prst="textPlain">
              <a:avLst/>
            </a:prstTxWarp>
          </a:bodyPr>
          <a:lstStyle/>
          <a:p>
            <a:pPr lvl="0" algn="ctr"/>
            <a:r>
              <a:rPr b="1" i="0" dirty="0">
                <a:ln>
                  <a:noFill/>
                </a:ln>
                <a:solidFill>
                  <a:schemeClr val="accent2"/>
                </a:solidFill>
                <a:latin typeface="Montserrat"/>
              </a:rPr>
              <a:t>0</a:t>
            </a:r>
            <a:r>
              <a:rPr lang="en-US" b="1" i="0" dirty="0">
                <a:ln>
                  <a:noFill/>
                </a:ln>
                <a:solidFill>
                  <a:schemeClr val="accent2"/>
                </a:solidFill>
                <a:latin typeface="Montserrat"/>
              </a:rPr>
              <a:t>2</a:t>
            </a:r>
            <a:endParaRPr b="1" i="0" dirty="0">
              <a:ln>
                <a:noFill/>
              </a:ln>
              <a:solidFill>
                <a:schemeClr val="accent2"/>
              </a:solidFill>
              <a:latin typeface="Montserrat"/>
            </a:endParaRPr>
          </a:p>
        </p:txBody>
      </p:sp>
      <p:sp>
        <p:nvSpPr>
          <p:cNvPr id="2" name="Chỗ dành sẵn cho Số hiệu Bản chiếu 1">
            <a:extLst>
              <a:ext uri="{FF2B5EF4-FFF2-40B4-BE49-F238E27FC236}">
                <a16:creationId xmlns:a16="http://schemas.microsoft.com/office/drawing/2014/main" id="{19BFAC47-7BD8-D415-3733-145E6DEC9645}"/>
              </a:ext>
            </a:extLst>
          </p:cNvPr>
          <p:cNvSpPr>
            <a:spLocks noGrp="1"/>
          </p:cNvSpPr>
          <p:nvPr>
            <p:ph type="sldNum" idx="12"/>
          </p:nvPr>
        </p:nvSpPr>
        <p:spPr>
          <a:noFill/>
          <a:ln>
            <a:noFill/>
          </a:ln>
        </p:spPr>
        <p:txBody>
          <a:bodyPr spcFirstLastPara="1" wrap="square" lIns="121900" tIns="121900" rIns="121900" bIns="121900" anchor="ctr" anchorCtr="0">
            <a:normAutofit fontScale="70000" lnSpcReduction="20000"/>
          </a:bodyPr>
          <a:lstStyle/>
          <a:p>
            <a:fld id="{00000000-1234-1234-1234-123412341234}" type="slidenum">
              <a:rPr lang="en" sz="3200" b="1" smtClean="0"/>
              <a:pPr/>
              <a:t>7</a:t>
            </a:fld>
            <a:endParaRPr lang="en" sz="3200" b="1" dirty="0"/>
          </a:p>
        </p:txBody>
      </p:sp>
    </p:spTree>
    <p:extLst>
      <p:ext uri="{BB962C8B-B14F-4D97-AF65-F5344CB8AC3E}">
        <p14:creationId xmlns:p14="http://schemas.microsoft.com/office/powerpoint/2010/main" val="4238276952"/>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E52695CA-F982-1694-F0A2-6655138783F6}"/>
              </a:ext>
            </a:extLst>
          </p:cNvPr>
          <p:cNvSpPr>
            <a:spLocks noGrp="1"/>
          </p:cNvSpPr>
          <p:nvPr>
            <p:ph type="sldNum" idx="12"/>
          </p:nvPr>
        </p:nvSpPr>
        <p:spPr>
          <a:noFill/>
          <a:ln>
            <a:noFill/>
          </a:ln>
        </p:spPr>
        <p:txBody>
          <a:bodyPr spcFirstLastPara="1" wrap="square" lIns="121900" tIns="121900" rIns="121900" bIns="121900" anchor="ctr" anchorCtr="0">
            <a:normAutofit fontScale="70000" lnSpcReduction="20000"/>
          </a:bodyPr>
          <a:lstStyle/>
          <a:p>
            <a:fld id="{00000000-1234-1234-1234-123412341234}" type="slidenum">
              <a:rPr lang="en" sz="3200" b="1" smtClean="0"/>
              <a:pPr/>
              <a:t>8</a:t>
            </a:fld>
            <a:endParaRPr lang="en" sz="3200" b="1"/>
          </a:p>
        </p:txBody>
      </p:sp>
      <p:pic>
        <p:nvPicPr>
          <p:cNvPr id="7" name="Hình ảnh 6" descr="Ảnh có chứa phim hoạt hình, ảnh chụp màn hình, tác phẩm nghệ thuật&#10;&#10;Mô tả được tạo tự động">
            <a:extLst>
              <a:ext uri="{FF2B5EF4-FFF2-40B4-BE49-F238E27FC236}">
                <a16:creationId xmlns:a16="http://schemas.microsoft.com/office/drawing/2014/main" id="{15304DD7-8B9E-095C-79BD-10933A65D211}"/>
              </a:ext>
            </a:extLst>
          </p:cNvPr>
          <p:cNvPicPr>
            <a:picLocks noChangeAspect="1"/>
          </p:cNvPicPr>
          <p:nvPr/>
        </p:nvPicPr>
        <p:blipFill>
          <a:blip r:embed="rId3"/>
          <a:srcRect l="18306" t="10919" r="19194"/>
          <a:stretch/>
        </p:blipFill>
        <p:spPr>
          <a:xfrm>
            <a:off x="2216516" y="1044928"/>
            <a:ext cx="7542220" cy="5628886"/>
          </a:xfrm>
          <a:prstGeom prst="rect">
            <a:avLst/>
          </a:prstGeom>
        </p:spPr>
      </p:pic>
      <p:cxnSp>
        <p:nvCxnSpPr>
          <p:cNvPr id="9" name="Đường kết nối Mũi tên Thẳng 8">
            <a:extLst>
              <a:ext uri="{FF2B5EF4-FFF2-40B4-BE49-F238E27FC236}">
                <a16:creationId xmlns:a16="http://schemas.microsoft.com/office/drawing/2014/main" id="{BFEC2C27-9CBC-8AAA-DCDA-73B3B2F0ACDF}"/>
              </a:ext>
            </a:extLst>
          </p:cNvPr>
          <p:cNvCxnSpPr>
            <a:cxnSpLocks/>
            <a:stCxn id="13" idx="2"/>
          </p:cNvCxnSpPr>
          <p:nvPr/>
        </p:nvCxnSpPr>
        <p:spPr>
          <a:xfrm>
            <a:off x="1769806" y="2217175"/>
            <a:ext cx="2212259" cy="139058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Hình Bầu dục 12">
            <a:extLst>
              <a:ext uri="{FF2B5EF4-FFF2-40B4-BE49-F238E27FC236}">
                <a16:creationId xmlns:a16="http://schemas.microsoft.com/office/drawing/2014/main" id="{AD9CA6E6-9752-1B04-A621-8AC9408CB36F}"/>
              </a:ext>
            </a:extLst>
          </p:cNvPr>
          <p:cNvSpPr/>
          <p:nvPr/>
        </p:nvSpPr>
        <p:spPr>
          <a:xfrm>
            <a:off x="1769806" y="1902543"/>
            <a:ext cx="619432" cy="62926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2</a:t>
            </a:r>
          </a:p>
        </p:txBody>
      </p:sp>
      <p:cxnSp>
        <p:nvCxnSpPr>
          <p:cNvPr id="18" name="Đường kết nối Mũi tên Thẳng 17">
            <a:extLst>
              <a:ext uri="{FF2B5EF4-FFF2-40B4-BE49-F238E27FC236}">
                <a16:creationId xmlns:a16="http://schemas.microsoft.com/office/drawing/2014/main" id="{460CDB63-5B61-9B1C-1402-081E986E52AF}"/>
              </a:ext>
            </a:extLst>
          </p:cNvPr>
          <p:cNvCxnSpPr>
            <a:cxnSpLocks/>
            <a:stCxn id="19" idx="2"/>
          </p:cNvCxnSpPr>
          <p:nvPr/>
        </p:nvCxnSpPr>
        <p:spPr>
          <a:xfrm>
            <a:off x="3145007" y="1398640"/>
            <a:ext cx="2030361" cy="11331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Hình Bầu dục 18">
            <a:extLst>
              <a:ext uri="{FF2B5EF4-FFF2-40B4-BE49-F238E27FC236}">
                <a16:creationId xmlns:a16="http://schemas.microsoft.com/office/drawing/2014/main" id="{C04EF64A-B26F-C395-56DF-783326F61F93}"/>
              </a:ext>
            </a:extLst>
          </p:cNvPr>
          <p:cNvSpPr/>
          <p:nvPr/>
        </p:nvSpPr>
        <p:spPr>
          <a:xfrm>
            <a:off x="3145007" y="1084008"/>
            <a:ext cx="619432" cy="62926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3</a:t>
            </a:r>
          </a:p>
        </p:txBody>
      </p:sp>
      <p:cxnSp>
        <p:nvCxnSpPr>
          <p:cNvPr id="21" name="Đường kết nối Mũi tên Thẳng 20">
            <a:extLst>
              <a:ext uri="{FF2B5EF4-FFF2-40B4-BE49-F238E27FC236}">
                <a16:creationId xmlns:a16="http://schemas.microsoft.com/office/drawing/2014/main" id="{5134997E-6530-EB6E-CFD8-41CE0943D9E9}"/>
              </a:ext>
            </a:extLst>
          </p:cNvPr>
          <p:cNvCxnSpPr>
            <a:cxnSpLocks/>
            <a:stCxn id="22" idx="0"/>
          </p:cNvCxnSpPr>
          <p:nvPr/>
        </p:nvCxnSpPr>
        <p:spPr>
          <a:xfrm flipH="1" flipV="1">
            <a:off x="5371529" y="4090219"/>
            <a:ext cx="2341877" cy="19199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Hình Bầu dục 21">
            <a:extLst>
              <a:ext uri="{FF2B5EF4-FFF2-40B4-BE49-F238E27FC236}">
                <a16:creationId xmlns:a16="http://schemas.microsoft.com/office/drawing/2014/main" id="{80DD180C-F098-146B-8F61-B13F28171F68}"/>
              </a:ext>
            </a:extLst>
          </p:cNvPr>
          <p:cNvSpPr/>
          <p:nvPr/>
        </p:nvSpPr>
        <p:spPr>
          <a:xfrm>
            <a:off x="7403690" y="6010137"/>
            <a:ext cx="619432" cy="62926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1</a:t>
            </a:r>
          </a:p>
        </p:txBody>
      </p:sp>
      <p:cxnSp>
        <p:nvCxnSpPr>
          <p:cNvPr id="24" name="Đường kết nối Mũi tên Thẳng 23">
            <a:extLst>
              <a:ext uri="{FF2B5EF4-FFF2-40B4-BE49-F238E27FC236}">
                <a16:creationId xmlns:a16="http://schemas.microsoft.com/office/drawing/2014/main" id="{2CF1459E-4558-8A71-0D94-A1F609AC8A07}"/>
              </a:ext>
            </a:extLst>
          </p:cNvPr>
          <p:cNvCxnSpPr>
            <a:cxnSpLocks/>
            <a:stCxn id="22" idx="2"/>
          </p:cNvCxnSpPr>
          <p:nvPr/>
        </p:nvCxnSpPr>
        <p:spPr>
          <a:xfrm flipH="1" flipV="1">
            <a:off x="4896465" y="4312246"/>
            <a:ext cx="2507225" cy="201252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Đường kết nối Mũi tên Thẳng 37">
            <a:extLst>
              <a:ext uri="{FF2B5EF4-FFF2-40B4-BE49-F238E27FC236}">
                <a16:creationId xmlns:a16="http://schemas.microsoft.com/office/drawing/2014/main" id="{5124314A-5089-C0D3-70B8-9D1EC9DB18E0}"/>
              </a:ext>
            </a:extLst>
          </p:cNvPr>
          <p:cNvCxnSpPr>
            <a:cxnSpLocks/>
            <a:stCxn id="39" idx="2"/>
          </p:cNvCxnSpPr>
          <p:nvPr/>
        </p:nvCxnSpPr>
        <p:spPr>
          <a:xfrm flipH="1">
            <a:off x="7403690" y="714193"/>
            <a:ext cx="1779640" cy="9990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9" name="Hình Bầu dục 38">
            <a:extLst>
              <a:ext uri="{FF2B5EF4-FFF2-40B4-BE49-F238E27FC236}">
                <a16:creationId xmlns:a16="http://schemas.microsoft.com/office/drawing/2014/main" id="{68D3FF09-288D-014C-E23D-7DFD9CB04E77}"/>
              </a:ext>
            </a:extLst>
          </p:cNvPr>
          <p:cNvSpPr/>
          <p:nvPr/>
        </p:nvSpPr>
        <p:spPr>
          <a:xfrm>
            <a:off x="9183330" y="399561"/>
            <a:ext cx="619432" cy="62926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4</a:t>
            </a:r>
          </a:p>
        </p:txBody>
      </p:sp>
      <p:cxnSp>
        <p:nvCxnSpPr>
          <p:cNvPr id="41" name="Đường kết nối Mũi tên Thẳng 40">
            <a:extLst>
              <a:ext uri="{FF2B5EF4-FFF2-40B4-BE49-F238E27FC236}">
                <a16:creationId xmlns:a16="http://schemas.microsoft.com/office/drawing/2014/main" id="{90D87312-BC76-D377-01E4-40EBA7994F9E}"/>
              </a:ext>
            </a:extLst>
          </p:cNvPr>
          <p:cNvCxnSpPr>
            <a:cxnSpLocks/>
            <a:stCxn id="42" idx="2"/>
          </p:cNvCxnSpPr>
          <p:nvPr/>
        </p:nvCxnSpPr>
        <p:spPr>
          <a:xfrm flipH="1">
            <a:off x="8534400" y="1713272"/>
            <a:ext cx="1828142" cy="6453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2" name="Hình Bầu dục 41">
            <a:extLst>
              <a:ext uri="{FF2B5EF4-FFF2-40B4-BE49-F238E27FC236}">
                <a16:creationId xmlns:a16="http://schemas.microsoft.com/office/drawing/2014/main" id="{33631082-7299-4DDF-3CA9-6C237A903EF9}"/>
              </a:ext>
            </a:extLst>
          </p:cNvPr>
          <p:cNvSpPr/>
          <p:nvPr/>
        </p:nvSpPr>
        <p:spPr>
          <a:xfrm>
            <a:off x="10362542" y="1398640"/>
            <a:ext cx="619432" cy="62926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5</a:t>
            </a:r>
          </a:p>
        </p:txBody>
      </p:sp>
      <p:cxnSp>
        <p:nvCxnSpPr>
          <p:cNvPr id="44" name="Đường kết nối Mũi tên Thẳng 43">
            <a:extLst>
              <a:ext uri="{FF2B5EF4-FFF2-40B4-BE49-F238E27FC236}">
                <a16:creationId xmlns:a16="http://schemas.microsoft.com/office/drawing/2014/main" id="{DCAD3FE3-5137-D63A-5FCF-8BEE009B937B}"/>
              </a:ext>
            </a:extLst>
          </p:cNvPr>
          <p:cNvCxnSpPr>
            <a:cxnSpLocks/>
            <a:stCxn id="45" idx="2"/>
          </p:cNvCxnSpPr>
          <p:nvPr/>
        </p:nvCxnSpPr>
        <p:spPr>
          <a:xfrm flipH="1" flipV="1">
            <a:off x="7816645" y="3158821"/>
            <a:ext cx="2476369" cy="146805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5" name="Hình Bầu dục 44">
            <a:extLst>
              <a:ext uri="{FF2B5EF4-FFF2-40B4-BE49-F238E27FC236}">
                <a16:creationId xmlns:a16="http://schemas.microsoft.com/office/drawing/2014/main" id="{CA996F56-9EF7-9459-A7D9-133A7070FF6A}"/>
              </a:ext>
            </a:extLst>
          </p:cNvPr>
          <p:cNvSpPr/>
          <p:nvPr/>
        </p:nvSpPr>
        <p:spPr>
          <a:xfrm>
            <a:off x="10293014" y="4312246"/>
            <a:ext cx="619432" cy="62926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6</a:t>
            </a:r>
          </a:p>
        </p:txBody>
      </p:sp>
      <p:cxnSp>
        <p:nvCxnSpPr>
          <p:cNvPr id="3" name="Đường kết nối Mũi tên Thẳng 2">
            <a:extLst>
              <a:ext uri="{FF2B5EF4-FFF2-40B4-BE49-F238E27FC236}">
                <a16:creationId xmlns:a16="http://schemas.microsoft.com/office/drawing/2014/main" id="{7DB8BBC5-E2C5-2A47-9709-4F11F158114E}"/>
              </a:ext>
            </a:extLst>
          </p:cNvPr>
          <p:cNvCxnSpPr>
            <a:cxnSpLocks/>
            <a:stCxn id="39" idx="3"/>
          </p:cNvCxnSpPr>
          <p:nvPr/>
        </p:nvCxnSpPr>
        <p:spPr>
          <a:xfrm flipH="1">
            <a:off x="7016634" y="936671"/>
            <a:ext cx="2257410" cy="22221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4" name="Google Shape;904;p30"/>
          <p:cNvSpPr txBox="1">
            <a:spLocks noGrp="1"/>
          </p:cNvSpPr>
          <p:nvPr>
            <p:ph type="title"/>
          </p:nvPr>
        </p:nvSpPr>
        <p:spPr>
          <a:xfrm>
            <a:off x="636150" y="54495"/>
            <a:ext cx="4642500" cy="16458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sz="7000" dirty="0"/>
              <a:t>Cảm biến</a:t>
            </a:r>
            <a:endParaRPr sz="7000" dirty="0"/>
          </a:p>
        </p:txBody>
      </p:sp>
      <p:sp>
        <p:nvSpPr>
          <p:cNvPr id="2" name="Chỗ dành sẵn cho Số hiệu Bản chiếu 1">
            <a:extLst>
              <a:ext uri="{FF2B5EF4-FFF2-40B4-BE49-F238E27FC236}">
                <a16:creationId xmlns:a16="http://schemas.microsoft.com/office/drawing/2014/main" id="{9BAA7D07-7620-697B-F248-3163C86C7BE3}"/>
              </a:ext>
            </a:extLst>
          </p:cNvPr>
          <p:cNvSpPr>
            <a:spLocks noGrp="1"/>
          </p:cNvSpPr>
          <p:nvPr>
            <p:ph type="sldNum" idx="12"/>
          </p:nvPr>
        </p:nvSpPr>
        <p:spPr>
          <a:noFill/>
          <a:ln>
            <a:noFill/>
          </a:ln>
        </p:spPr>
        <p:txBody>
          <a:bodyPr spcFirstLastPara="1" wrap="square" lIns="121900" tIns="121900" rIns="121900" bIns="121900" anchor="ctr" anchorCtr="0">
            <a:normAutofit fontScale="70000" lnSpcReduction="20000"/>
          </a:bodyPr>
          <a:lstStyle/>
          <a:p>
            <a:fld id="{00000000-1234-1234-1234-123412341234}" type="slidenum">
              <a:rPr lang="en" sz="3200" b="1" smtClean="0"/>
              <a:pPr/>
              <a:t>9</a:t>
            </a:fld>
            <a:endParaRPr lang="en" sz="3200" b="1"/>
          </a:p>
        </p:txBody>
      </p:sp>
      <p:pic>
        <p:nvPicPr>
          <p:cNvPr id="5" name="Hình ảnh 4">
            <a:extLst>
              <a:ext uri="{FF2B5EF4-FFF2-40B4-BE49-F238E27FC236}">
                <a16:creationId xmlns:a16="http://schemas.microsoft.com/office/drawing/2014/main" id="{E84EB79D-EAFC-EB94-077C-DCFE70684CE0}"/>
              </a:ext>
            </a:extLst>
          </p:cNvPr>
          <p:cNvPicPr>
            <a:picLocks noChangeAspect="1"/>
          </p:cNvPicPr>
          <p:nvPr/>
        </p:nvPicPr>
        <p:blipFill>
          <a:blip r:embed="rId3"/>
          <a:srcRect l="39411" t="177" r="25680" b="1686"/>
          <a:stretch/>
        </p:blipFill>
        <p:spPr>
          <a:xfrm>
            <a:off x="6487616" y="1"/>
            <a:ext cx="4658830" cy="6857999"/>
          </a:xfrm>
          <a:prstGeom prst="rect">
            <a:avLst/>
          </a:prstGeom>
        </p:spPr>
      </p:pic>
      <p:sp>
        <p:nvSpPr>
          <p:cNvPr id="8" name="Hộp Văn bản 7">
            <a:extLst>
              <a:ext uri="{FF2B5EF4-FFF2-40B4-BE49-F238E27FC236}">
                <a16:creationId xmlns:a16="http://schemas.microsoft.com/office/drawing/2014/main" id="{3ACAB51F-B758-B5FF-5E05-966CEEB2FEA2}"/>
              </a:ext>
            </a:extLst>
          </p:cNvPr>
          <p:cNvSpPr txBox="1"/>
          <p:nvPr/>
        </p:nvSpPr>
        <p:spPr>
          <a:xfrm>
            <a:off x="487238" y="2562183"/>
            <a:ext cx="6275303" cy="1594988"/>
          </a:xfrm>
          <a:prstGeom prst="rect">
            <a:avLst/>
          </a:prstGeom>
          <a:noFill/>
        </p:spPr>
        <p:txBody>
          <a:bodyPr wrap="square">
            <a:spAutoFit/>
          </a:bodyPr>
          <a:lstStyle/>
          <a:p>
            <a:pPr marL="457200" lvl="0" indent="-457200" algn="l" rtl="0">
              <a:lnSpc>
                <a:spcPct val="200000"/>
              </a:lnSpc>
              <a:spcBef>
                <a:spcPts val="300"/>
              </a:spcBef>
              <a:spcAft>
                <a:spcPts val="300"/>
              </a:spcAft>
              <a:buFont typeface="+mj-lt"/>
              <a:buAutoNum type="arabicPeriod"/>
            </a:pPr>
            <a:r>
              <a:rPr lang="en-US" sz="2500" b="1" dirty="0" err="1">
                <a:solidFill>
                  <a:srgbClr val="C00000"/>
                </a:solidFill>
                <a:latin typeface="Montserrat"/>
                <a:sym typeface="Montserrat"/>
              </a:rPr>
              <a:t>Cảm</a:t>
            </a:r>
            <a:r>
              <a:rPr lang="en-US" sz="2500" b="1" dirty="0">
                <a:solidFill>
                  <a:srgbClr val="C00000"/>
                </a:solidFill>
                <a:latin typeface="Montserrat"/>
                <a:sym typeface="Montserrat"/>
              </a:rPr>
              <a:t> </a:t>
            </a:r>
            <a:r>
              <a:rPr lang="en-US" sz="2500" b="1" dirty="0" err="1">
                <a:solidFill>
                  <a:srgbClr val="C00000"/>
                </a:solidFill>
                <a:latin typeface="Montserrat"/>
                <a:sym typeface="Montserrat"/>
              </a:rPr>
              <a:t>biến</a:t>
            </a:r>
            <a:r>
              <a:rPr lang="en-US" sz="2500" b="1" dirty="0">
                <a:solidFill>
                  <a:srgbClr val="C00000"/>
                </a:solidFill>
                <a:latin typeface="Montserrat"/>
                <a:sym typeface="Montserrat"/>
              </a:rPr>
              <a:t> </a:t>
            </a:r>
            <a:r>
              <a:rPr lang="en-US" sz="2500" b="1" dirty="0" err="1">
                <a:solidFill>
                  <a:srgbClr val="C00000"/>
                </a:solidFill>
                <a:latin typeface="Montserrat"/>
                <a:sym typeface="Montserrat"/>
              </a:rPr>
              <a:t>vị</a:t>
            </a:r>
            <a:r>
              <a:rPr lang="en-US" sz="2500" b="1" dirty="0">
                <a:solidFill>
                  <a:srgbClr val="C00000"/>
                </a:solidFill>
                <a:latin typeface="Montserrat"/>
                <a:sym typeface="Montserrat"/>
              </a:rPr>
              <a:t> </a:t>
            </a:r>
            <a:r>
              <a:rPr lang="en-US" sz="2500" b="1" dirty="0" err="1">
                <a:solidFill>
                  <a:srgbClr val="C00000"/>
                </a:solidFill>
                <a:latin typeface="Montserrat"/>
                <a:sym typeface="Montserrat"/>
              </a:rPr>
              <a:t>trí</a:t>
            </a:r>
            <a:r>
              <a:rPr lang="en-US" sz="2500" b="1" dirty="0">
                <a:solidFill>
                  <a:srgbClr val="C00000"/>
                </a:solidFill>
                <a:latin typeface="Montserrat"/>
                <a:sym typeface="Montserrat"/>
              </a:rPr>
              <a:t> </a:t>
            </a:r>
            <a:r>
              <a:rPr lang="en-US" sz="2500" b="1" dirty="0" err="1">
                <a:solidFill>
                  <a:srgbClr val="C00000"/>
                </a:solidFill>
                <a:latin typeface="Montserrat"/>
                <a:sym typeface="Montserrat"/>
              </a:rPr>
              <a:t>siêu</a:t>
            </a:r>
            <a:r>
              <a:rPr lang="en-US" sz="2500" b="1" dirty="0">
                <a:solidFill>
                  <a:srgbClr val="C00000"/>
                </a:solidFill>
                <a:latin typeface="Montserrat"/>
                <a:sym typeface="Montserrat"/>
              </a:rPr>
              <a:t> </a:t>
            </a:r>
            <a:r>
              <a:rPr lang="en-US" sz="2500" b="1" dirty="0" err="1">
                <a:solidFill>
                  <a:srgbClr val="C00000"/>
                </a:solidFill>
                <a:latin typeface="Montserrat"/>
                <a:sym typeface="Montserrat"/>
              </a:rPr>
              <a:t>âm</a:t>
            </a:r>
            <a:endParaRPr lang="en-US" sz="2500" b="1" dirty="0">
              <a:solidFill>
                <a:srgbClr val="C00000"/>
              </a:solidFill>
              <a:latin typeface="Montserrat"/>
              <a:sym typeface="Montserrat"/>
            </a:endParaRPr>
          </a:p>
          <a:p>
            <a:pPr marL="457200" lvl="0" indent="-457200" algn="l" rtl="0">
              <a:lnSpc>
                <a:spcPct val="200000"/>
              </a:lnSpc>
              <a:spcBef>
                <a:spcPts val="300"/>
              </a:spcBef>
              <a:spcAft>
                <a:spcPts val="300"/>
              </a:spcAft>
              <a:buFont typeface="+mj-lt"/>
              <a:buAutoNum type="arabicPeriod"/>
            </a:pPr>
            <a:r>
              <a:rPr lang="en-US" sz="2500" b="1" dirty="0" err="1">
                <a:solidFill>
                  <a:srgbClr val="C00000"/>
                </a:solidFill>
                <a:latin typeface="Montserrat"/>
                <a:sym typeface="Montserrat"/>
              </a:rPr>
              <a:t>Cảm</a:t>
            </a:r>
            <a:r>
              <a:rPr lang="en-US" sz="2500" b="1" dirty="0">
                <a:solidFill>
                  <a:srgbClr val="C00000"/>
                </a:solidFill>
                <a:latin typeface="Montserrat"/>
                <a:sym typeface="Montserrat"/>
              </a:rPr>
              <a:t> </a:t>
            </a:r>
            <a:r>
              <a:rPr lang="en-US" sz="2500" b="1" dirty="0" err="1">
                <a:solidFill>
                  <a:srgbClr val="C00000"/>
                </a:solidFill>
                <a:latin typeface="Montserrat"/>
                <a:sym typeface="Montserrat"/>
              </a:rPr>
              <a:t>biến</a:t>
            </a:r>
            <a:r>
              <a:rPr lang="en-US" sz="2500" b="1" dirty="0">
                <a:solidFill>
                  <a:srgbClr val="C00000"/>
                </a:solidFill>
                <a:latin typeface="Montserrat"/>
                <a:sym typeface="Montserrat"/>
              </a:rPr>
              <a:t> </a:t>
            </a:r>
            <a:r>
              <a:rPr lang="en-US" sz="2500" b="1" dirty="0" err="1">
                <a:solidFill>
                  <a:srgbClr val="C00000"/>
                </a:solidFill>
                <a:latin typeface="Montserrat"/>
                <a:sym typeface="Montserrat"/>
              </a:rPr>
              <a:t>sinh</a:t>
            </a:r>
            <a:r>
              <a:rPr lang="en-US" sz="2500" b="1" dirty="0">
                <a:solidFill>
                  <a:srgbClr val="C00000"/>
                </a:solidFill>
                <a:latin typeface="Montserrat"/>
                <a:sym typeface="Montserrat"/>
              </a:rPr>
              <a:t> </a:t>
            </a:r>
            <a:r>
              <a:rPr lang="en-US" sz="2500" b="1" dirty="0" err="1">
                <a:solidFill>
                  <a:srgbClr val="C00000"/>
                </a:solidFill>
                <a:latin typeface="Montserrat"/>
                <a:sym typeface="Montserrat"/>
              </a:rPr>
              <a:t>học</a:t>
            </a:r>
            <a:endParaRPr lang="en-US" sz="2500" b="1" dirty="0">
              <a:solidFill>
                <a:srgbClr val="C00000"/>
              </a:solidFill>
              <a:latin typeface="Montserrat"/>
              <a:sym typeface="Montserrat"/>
            </a:endParaRPr>
          </a:p>
        </p:txBody>
      </p:sp>
    </p:spTree>
  </p:cSld>
  <p:clrMapOvr>
    <a:masterClrMapping/>
  </p:clrMapOvr>
  <p:transition spd="slow">
    <p:push/>
  </p:transition>
</p:sld>
</file>

<file path=ppt/theme/theme1.xml><?xml version="1.0" encoding="utf-8"?>
<a:theme xmlns:a="http://schemas.openxmlformats.org/drawingml/2006/main" name="SlidesMania Template">
  <a:themeElements>
    <a:clrScheme name="Simple Light">
      <a:dk1>
        <a:srgbClr val="1F5CB6"/>
      </a:dk1>
      <a:lt1>
        <a:srgbClr val="FFFFFF"/>
      </a:lt1>
      <a:dk2>
        <a:srgbClr val="000000"/>
      </a:dk2>
      <a:lt2>
        <a:srgbClr val="EEEEEE"/>
      </a:lt2>
      <a:accent1>
        <a:srgbClr val="205AB9"/>
      </a:accent1>
      <a:accent2>
        <a:srgbClr val="F25757"/>
      </a:accent2>
      <a:accent3>
        <a:srgbClr val="205AB9"/>
      </a:accent3>
      <a:accent4>
        <a:srgbClr val="F25757"/>
      </a:accent4>
      <a:accent5>
        <a:srgbClr val="211B51"/>
      </a:accent5>
      <a:accent6>
        <a:srgbClr val="BCBCBC"/>
      </a:accent6>
      <a:hlink>
        <a:srgbClr val="14386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1F5CB6"/>
    </a:dk1>
    <a:lt1>
      <a:srgbClr val="FFFFFF"/>
    </a:lt1>
    <a:dk2>
      <a:srgbClr val="000000"/>
    </a:dk2>
    <a:lt2>
      <a:srgbClr val="EEEEEE"/>
    </a:lt2>
    <a:accent1>
      <a:srgbClr val="205AB9"/>
    </a:accent1>
    <a:accent2>
      <a:srgbClr val="F25757"/>
    </a:accent2>
    <a:accent3>
      <a:srgbClr val="205AB9"/>
    </a:accent3>
    <a:accent4>
      <a:srgbClr val="F25757"/>
    </a:accent4>
    <a:accent5>
      <a:srgbClr val="211B51"/>
    </a:accent5>
    <a:accent6>
      <a:srgbClr val="BCBCBC"/>
    </a:accent6>
    <a:hlink>
      <a:srgbClr val="14386F"/>
    </a:hlink>
    <a:folHlink>
      <a:srgbClr val="0097A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26FF5105935A047949EC15A29E8956A" ma:contentTypeVersion="8" ma:contentTypeDescription="Create a new document." ma:contentTypeScope="" ma:versionID="acc01b8f258ba5326aca404d1d76dfc6">
  <xsd:schema xmlns:xsd="http://www.w3.org/2001/XMLSchema" xmlns:xs="http://www.w3.org/2001/XMLSchema" xmlns:p="http://schemas.microsoft.com/office/2006/metadata/properties" xmlns:ns2="787772fa-e80e-4196-8492-c382f620fc1d" targetNamespace="http://schemas.microsoft.com/office/2006/metadata/properties" ma:root="true" ma:fieldsID="6cf2129f6dbd1e407dcdfdc86b74afeb" ns2:_="">
    <xsd:import namespace="787772fa-e80e-4196-8492-c382f620fc1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7772fa-e80e-4196-8492-c382f620fc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D14713E-B3B9-4E11-94BF-25398A625D4C}">
  <ds:schemaRefs>
    <ds:schemaRef ds:uri="http://schemas.microsoft.com/sharepoint/v3/contenttype/forms"/>
  </ds:schemaRefs>
</ds:datastoreItem>
</file>

<file path=customXml/itemProps2.xml><?xml version="1.0" encoding="utf-8"?>
<ds:datastoreItem xmlns:ds="http://schemas.openxmlformats.org/officeDocument/2006/customXml" ds:itemID="{A2008BE9-7367-4803-84C3-935ADF797A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87772fa-e80e-4196-8492-c382f620fc1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77C5057-8AED-44F4-8AF6-5F3CF5D0940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590</TotalTime>
  <Words>796</Words>
  <Application>Microsoft Office PowerPoint</Application>
  <PresentationFormat>Widescreen</PresentationFormat>
  <Paragraphs>123</Paragraphs>
  <Slides>28</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Symbol</vt:lpstr>
      <vt:lpstr>Lexend Deca</vt:lpstr>
      <vt:lpstr>Courier New</vt:lpstr>
      <vt:lpstr>Arial</vt:lpstr>
      <vt:lpstr>Calibri</vt:lpstr>
      <vt:lpstr>Didact Gothic</vt:lpstr>
      <vt:lpstr>Montserrat</vt:lpstr>
      <vt:lpstr>SlidesMania Template</vt:lpstr>
      <vt:lpstr>Nano robot vận chuyển thuốc</vt:lpstr>
      <vt:lpstr>Mục lục</vt:lpstr>
      <vt:lpstr>Giới thiệu chung</vt:lpstr>
      <vt:lpstr>Lịch sử</vt:lpstr>
      <vt:lpstr>PowerPoint Presentation</vt:lpstr>
      <vt:lpstr>Cảm hứng</vt:lpstr>
      <vt:lpstr>Chi tiết sản phẩm</vt:lpstr>
      <vt:lpstr>PowerPoint Presentation</vt:lpstr>
      <vt:lpstr>Cảm biến</vt:lpstr>
      <vt:lpstr>Cảm biến vị trí siêu âm</vt:lpstr>
      <vt:lpstr>Cảm biến sinh học</vt:lpstr>
      <vt:lpstr>PowerPoint Presentation</vt:lpstr>
      <vt:lpstr>Xúc tu</vt:lpstr>
      <vt:lpstr>Bộ thu phát sóng &amp; ăngten</vt:lpstr>
      <vt:lpstr>Bộ thu phát sóng</vt:lpstr>
      <vt:lpstr>Ăngten</vt:lpstr>
      <vt:lpstr>PowerPoint Presentation</vt:lpstr>
      <vt:lpstr>Hộp thuốc &amp; ống dẫn</vt:lpstr>
      <vt:lpstr>Cánh quạt từ tính</vt:lpstr>
      <vt:lpstr>PowerPoint Presentation</vt:lpstr>
      <vt:lpstr>PowerPoint Presentation</vt:lpstr>
      <vt:lpstr>Vi xử lý</vt:lpstr>
      <vt:lpstr>Hệ thống sạc không dây</vt:lpstr>
      <vt:lpstr>Hệ thống sạc không dây</vt:lpstr>
      <vt:lpstr>Block diagram</vt:lpstr>
      <vt:lpstr>Kết luận</vt:lpstr>
      <vt:lpstr>Vai trò</vt:lpstr>
      <vt:lpstr>Cảm ơn các bạn vì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Vo Luong Tuan Kiet 20224320</cp:lastModifiedBy>
  <cp:revision>7</cp:revision>
  <dcterms:modified xsi:type="dcterms:W3CDTF">2025-01-01T17:29:22Z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0x010100E26FF5105935A047949EC15A29E8956A</vt:lpwstr>
  </property>
</Properties>
</file>